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8" r:id="rId1"/>
  </p:sldMasterIdLst>
  <p:notesMasterIdLst>
    <p:notesMasterId r:id="rId13"/>
  </p:notesMasterIdLst>
  <p:handoutMasterIdLst>
    <p:handoutMasterId r:id="rId14"/>
  </p:handoutMasterIdLst>
  <p:sldIdLst>
    <p:sldId id="256" r:id="rId2"/>
    <p:sldId id="278" r:id="rId3"/>
    <p:sldId id="273" r:id="rId4"/>
    <p:sldId id="280" r:id="rId5"/>
    <p:sldId id="281" r:id="rId6"/>
    <p:sldId id="284" r:id="rId7"/>
    <p:sldId id="279" r:id="rId8"/>
    <p:sldId id="285" r:id="rId9"/>
    <p:sldId id="283" r:id="rId10"/>
    <p:sldId id="286" r:id="rId11"/>
    <p:sldId id="271"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igita Pudža" initials="LP" lastIdx="1" clrIdx="0">
    <p:extLst>
      <p:ext uri="{19B8F6BF-5375-455C-9EA6-DF929625EA0E}">
        <p15:presenceInfo xmlns:p15="http://schemas.microsoft.com/office/powerpoint/2012/main" userId="S::ligita.pudza@lps.lv::51d7f0f2-c252-42a9-946c-7197b0d8529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5F5F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BE5D158-B523-408E-9CA4-CF527FBB3AA8}" v="128" dt="2021-09-15T23:35:45.55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86" d="100"/>
          <a:sy n="86" d="100"/>
        </p:scale>
        <p:origin x="654" y="90"/>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129" d="100"/>
          <a:sy n="129" d="100"/>
        </p:scale>
        <p:origin x="4056" y="19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igita Pudža" userId="51d7f0f2-c252-42a9-946c-7197b0d8529a" providerId="ADAL" clId="{CBE5D158-B523-408E-9CA4-CF527FBB3AA8}"/>
    <pc:docChg chg="undo custSel addSld delSld modSld sldOrd delMainMaster">
      <pc:chgData name="Ligita Pudža" userId="51d7f0f2-c252-42a9-946c-7197b0d8529a" providerId="ADAL" clId="{CBE5D158-B523-408E-9CA4-CF527FBB3AA8}" dt="2021-09-15T23:35:45.551" v="2386" actId="123"/>
      <pc:docMkLst>
        <pc:docMk/>
      </pc:docMkLst>
      <pc:sldChg chg="addSp delSp modSp mod">
        <pc:chgData name="Ligita Pudža" userId="51d7f0f2-c252-42a9-946c-7197b0d8529a" providerId="ADAL" clId="{CBE5D158-B523-408E-9CA4-CF527FBB3AA8}" dt="2021-09-15T23:09:00.190" v="2377" actId="255"/>
        <pc:sldMkLst>
          <pc:docMk/>
          <pc:sldMk cId="49753104" sldId="256"/>
        </pc:sldMkLst>
        <pc:spChg chg="mod">
          <ac:chgData name="Ligita Pudža" userId="51d7f0f2-c252-42a9-946c-7197b0d8529a" providerId="ADAL" clId="{CBE5D158-B523-408E-9CA4-CF527FBB3AA8}" dt="2021-09-15T23:09:00.190" v="2377" actId="255"/>
          <ac:spMkLst>
            <pc:docMk/>
            <pc:sldMk cId="49753104" sldId="256"/>
            <ac:spMk id="2" creationId="{E98B9747-A037-4830-841B-80A958E09B1E}"/>
          </ac:spMkLst>
        </pc:spChg>
        <pc:picChg chg="add mod">
          <ac:chgData name="Ligita Pudža" userId="51d7f0f2-c252-42a9-946c-7197b0d8529a" providerId="ADAL" clId="{CBE5D158-B523-408E-9CA4-CF527FBB3AA8}" dt="2021-09-15T19:10:38.281" v="439" actId="14100"/>
          <ac:picMkLst>
            <pc:docMk/>
            <pc:sldMk cId="49753104" sldId="256"/>
            <ac:picMk id="3" creationId="{E82FCEF5-0D54-4281-A523-33DB9EDE9FA1}"/>
          </ac:picMkLst>
        </pc:picChg>
        <pc:picChg chg="mod">
          <ac:chgData name="Ligita Pudža" userId="51d7f0f2-c252-42a9-946c-7197b0d8529a" providerId="ADAL" clId="{CBE5D158-B523-408E-9CA4-CF527FBB3AA8}" dt="2021-09-15T21:06:00.992" v="1665" actId="14100"/>
          <ac:picMkLst>
            <pc:docMk/>
            <pc:sldMk cId="49753104" sldId="256"/>
            <ac:picMk id="4" creationId="{C88D7E1E-42AE-CD4D-8787-0C37BCE09A2E}"/>
          </ac:picMkLst>
        </pc:picChg>
        <pc:picChg chg="add mod">
          <ac:chgData name="Ligita Pudža" userId="51d7f0f2-c252-42a9-946c-7197b0d8529a" providerId="ADAL" clId="{CBE5D158-B523-408E-9CA4-CF527FBB3AA8}" dt="2021-09-15T21:06:19.425" v="1668" actId="14100"/>
          <ac:picMkLst>
            <pc:docMk/>
            <pc:sldMk cId="49753104" sldId="256"/>
            <ac:picMk id="5" creationId="{21CCB840-6DCE-4B89-A0AE-CF8CFD204186}"/>
          </ac:picMkLst>
        </pc:picChg>
        <pc:picChg chg="add mod">
          <ac:chgData name="Ligita Pudža" userId="51d7f0f2-c252-42a9-946c-7197b0d8529a" providerId="ADAL" clId="{CBE5D158-B523-408E-9CA4-CF527FBB3AA8}" dt="2021-09-15T21:06:07.389" v="1666" actId="14100"/>
          <ac:picMkLst>
            <pc:docMk/>
            <pc:sldMk cId="49753104" sldId="256"/>
            <ac:picMk id="6" creationId="{37BD86E8-E527-4830-B974-09951D1CEEE1}"/>
          </ac:picMkLst>
        </pc:picChg>
        <pc:picChg chg="add del mod">
          <ac:chgData name="Ligita Pudža" userId="51d7f0f2-c252-42a9-946c-7197b0d8529a" providerId="ADAL" clId="{CBE5D158-B523-408E-9CA4-CF527FBB3AA8}" dt="2021-09-15T19:54:04.116" v="1404"/>
          <ac:picMkLst>
            <pc:docMk/>
            <pc:sldMk cId="49753104" sldId="256"/>
            <ac:picMk id="1026" creationId="{0D73BFE5-40DA-4AF5-AFBA-1AD3B6A71F7E}"/>
          </ac:picMkLst>
        </pc:picChg>
      </pc:sldChg>
      <pc:sldChg chg="addSp delSp modSp mod">
        <pc:chgData name="Ligita Pudža" userId="51d7f0f2-c252-42a9-946c-7197b0d8529a" providerId="ADAL" clId="{CBE5D158-B523-408E-9CA4-CF527FBB3AA8}" dt="2021-09-15T19:52:16.837" v="1399" actId="1036"/>
        <pc:sldMkLst>
          <pc:docMk/>
          <pc:sldMk cId="1595771829" sldId="271"/>
        </pc:sldMkLst>
        <pc:picChg chg="add mod">
          <ac:chgData name="Ligita Pudža" userId="51d7f0f2-c252-42a9-946c-7197b0d8529a" providerId="ADAL" clId="{CBE5D158-B523-408E-9CA4-CF527FBB3AA8}" dt="2021-09-15T19:52:08.297" v="1383" actId="1035"/>
          <ac:picMkLst>
            <pc:docMk/>
            <pc:sldMk cId="1595771829" sldId="271"/>
            <ac:picMk id="3" creationId="{73453EDB-1373-40EB-9D71-E3FE169567D4}"/>
          </ac:picMkLst>
        </pc:picChg>
        <pc:picChg chg="add mod">
          <ac:chgData name="Ligita Pudža" userId="51d7f0f2-c252-42a9-946c-7197b0d8529a" providerId="ADAL" clId="{CBE5D158-B523-408E-9CA4-CF527FBB3AA8}" dt="2021-09-15T19:52:16.837" v="1399" actId="1036"/>
          <ac:picMkLst>
            <pc:docMk/>
            <pc:sldMk cId="1595771829" sldId="271"/>
            <ac:picMk id="4" creationId="{53F66066-6E31-4BDF-9375-F675190BAEF9}"/>
          </ac:picMkLst>
        </pc:picChg>
        <pc:picChg chg="add mod">
          <ac:chgData name="Ligita Pudža" userId="51d7f0f2-c252-42a9-946c-7197b0d8529a" providerId="ADAL" clId="{CBE5D158-B523-408E-9CA4-CF527FBB3AA8}" dt="2021-09-15T19:52:02.409" v="1373" actId="1035"/>
          <ac:picMkLst>
            <pc:docMk/>
            <pc:sldMk cId="1595771829" sldId="271"/>
            <ac:picMk id="6" creationId="{F2A71047-52C7-4AE1-B356-FD0992AC90F4}"/>
          </ac:picMkLst>
        </pc:picChg>
        <pc:picChg chg="add del mod">
          <ac:chgData name="Ligita Pudža" userId="51d7f0f2-c252-42a9-946c-7197b0d8529a" providerId="ADAL" clId="{CBE5D158-B523-408E-9CA4-CF527FBB3AA8}" dt="2021-09-15T19:50:36.671" v="1161" actId="478"/>
          <ac:picMkLst>
            <pc:docMk/>
            <pc:sldMk cId="1595771829" sldId="271"/>
            <ac:picMk id="8" creationId="{9FAB9C30-ACED-40A7-AA7C-A27156F8C7B3}"/>
          </ac:picMkLst>
        </pc:picChg>
        <pc:picChg chg="add mod">
          <ac:chgData name="Ligita Pudža" userId="51d7f0f2-c252-42a9-946c-7197b0d8529a" providerId="ADAL" clId="{CBE5D158-B523-408E-9CA4-CF527FBB3AA8}" dt="2021-09-15T19:52:11.758" v="1388" actId="1036"/>
          <ac:picMkLst>
            <pc:docMk/>
            <pc:sldMk cId="1595771829" sldId="271"/>
            <ac:picMk id="9" creationId="{AE92E55A-8C90-407B-999A-F02EC0B84F49}"/>
          </ac:picMkLst>
        </pc:picChg>
      </pc:sldChg>
      <pc:sldChg chg="del">
        <pc:chgData name="Ligita Pudža" userId="51d7f0f2-c252-42a9-946c-7197b0d8529a" providerId="ADAL" clId="{CBE5D158-B523-408E-9CA4-CF527FBB3AA8}" dt="2021-09-15T19:02:43.339" v="7" actId="47"/>
        <pc:sldMkLst>
          <pc:docMk/>
          <pc:sldMk cId="3106420823" sldId="272"/>
        </pc:sldMkLst>
      </pc:sldChg>
      <pc:sldChg chg="addSp modSp mod">
        <pc:chgData name="Ligita Pudža" userId="51d7f0f2-c252-42a9-946c-7197b0d8529a" providerId="ADAL" clId="{CBE5D158-B523-408E-9CA4-CF527FBB3AA8}" dt="2021-09-15T22:32:34.025" v="2260" actId="2711"/>
        <pc:sldMkLst>
          <pc:docMk/>
          <pc:sldMk cId="265571484" sldId="273"/>
        </pc:sldMkLst>
        <pc:spChg chg="mod">
          <ac:chgData name="Ligita Pudža" userId="51d7f0f2-c252-42a9-946c-7197b0d8529a" providerId="ADAL" clId="{CBE5D158-B523-408E-9CA4-CF527FBB3AA8}" dt="2021-09-15T20:58:12.018" v="1472" actId="20577"/>
          <ac:spMkLst>
            <pc:docMk/>
            <pc:sldMk cId="265571484" sldId="273"/>
            <ac:spMk id="2" creationId="{F01763FE-773E-4180-B995-A061810A4B93}"/>
          </ac:spMkLst>
        </pc:spChg>
        <pc:spChg chg="mod">
          <ac:chgData name="Ligita Pudža" userId="51d7f0f2-c252-42a9-946c-7197b0d8529a" providerId="ADAL" clId="{CBE5D158-B523-408E-9CA4-CF527FBB3AA8}" dt="2021-09-15T22:32:34.025" v="2260" actId="2711"/>
          <ac:spMkLst>
            <pc:docMk/>
            <pc:sldMk cId="265571484" sldId="273"/>
            <ac:spMk id="3" creationId="{FAEBD4C9-A224-433B-BA38-F5EE5FF01B1B}"/>
          </ac:spMkLst>
        </pc:spChg>
        <pc:picChg chg="add mod">
          <ac:chgData name="Ligita Pudža" userId="51d7f0f2-c252-42a9-946c-7197b0d8529a" providerId="ADAL" clId="{CBE5D158-B523-408E-9CA4-CF527FBB3AA8}" dt="2021-09-15T19:57:16.289" v="1444" actId="1035"/>
          <ac:picMkLst>
            <pc:docMk/>
            <pc:sldMk cId="265571484" sldId="273"/>
            <ac:picMk id="4" creationId="{F65C39AF-4183-4B11-80BF-D704C03C42C9}"/>
          </ac:picMkLst>
        </pc:picChg>
        <pc:picChg chg="add mod">
          <ac:chgData name="Ligita Pudža" userId="51d7f0f2-c252-42a9-946c-7197b0d8529a" providerId="ADAL" clId="{CBE5D158-B523-408E-9CA4-CF527FBB3AA8}" dt="2021-09-15T19:57:06.534" v="1422" actId="1035"/>
          <ac:picMkLst>
            <pc:docMk/>
            <pc:sldMk cId="265571484" sldId="273"/>
            <ac:picMk id="5" creationId="{3957A19B-77A5-4566-A0B7-59875FEA76E5}"/>
          </ac:picMkLst>
        </pc:picChg>
      </pc:sldChg>
      <pc:sldChg chg="del">
        <pc:chgData name="Ligita Pudža" userId="51d7f0f2-c252-42a9-946c-7197b0d8529a" providerId="ADAL" clId="{CBE5D158-B523-408E-9CA4-CF527FBB3AA8}" dt="2021-09-15T19:02:57.825" v="13" actId="47"/>
        <pc:sldMkLst>
          <pc:docMk/>
          <pc:sldMk cId="1886930455" sldId="274"/>
        </pc:sldMkLst>
      </pc:sldChg>
      <pc:sldChg chg="del">
        <pc:chgData name="Ligita Pudža" userId="51d7f0f2-c252-42a9-946c-7197b0d8529a" providerId="ADAL" clId="{CBE5D158-B523-408E-9CA4-CF527FBB3AA8}" dt="2021-09-15T19:02:56.868" v="12" actId="47"/>
        <pc:sldMkLst>
          <pc:docMk/>
          <pc:sldMk cId="2485662448" sldId="275"/>
        </pc:sldMkLst>
      </pc:sldChg>
      <pc:sldChg chg="del">
        <pc:chgData name="Ligita Pudža" userId="51d7f0f2-c252-42a9-946c-7197b0d8529a" providerId="ADAL" clId="{CBE5D158-B523-408E-9CA4-CF527FBB3AA8}" dt="2021-09-15T19:02:33.229" v="0" actId="47"/>
        <pc:sldMkLst>
          <pc:docMk/>
          <pc:sldMk cId="2596831053" sldId="277"/>
        </pc:sldMkLst>
      </pc:sldChg>
      <pc:sldChg chg="modSp mod ord">
        <pc:chgData name="Ligita Pudža" userId="51d7f0f2-c252-42a9-946c-7197b0d8529a" providerId="ADAL" clId="{CBE5D158-B523-408E-9CA4-CF527FBB3AA8}" dt="2021-09-15T22:32:43.622" v="2261" actId="2711"/>
        <pc:sldMkLst>
          <pc:docMk/>
          <pc:sldMk cId="3620274005" sldId="278"/>
        </pc:sldMkLst>
        <pc:spChg chg="mod">
          <ac:chgData name="Ligita Pudža" userId="51d7f0f2-c252-42a9-946c-7197b0d8529a" providerId="ADAL" clId="{CBE5D158-B523-408E-9CA4-CF527FBB3AA8}" dt="2021-09-15T22:31:25.571" v="2257" actId="14100"/>
          <ac:spMkLst>
            <pc:docMk/>
            <pc:sldMk cId="3620274005" sldId="278"/>
            <ac:spMk id="2" creationId="{F01763FE-773E-4180-B995-A061810A4B93}"/>
          </ac:spMkLst>
        </pc:spChg>
        <pc:spChg chg="mod">
          <ac:chgData name="Ligita Pudža" userId="51d7f0f2-c252-42a9-946c-7197b0d8529a" providerId="ADAL" clId="{CBE5D158-B523-408E-9CA4-CF527FBB3AA8}" dt="2021-09-15T22:32:43.622" v="2261" actId="2711"/>
          <ac:spMkLst>
            <pc:docMk/>
            <pc:sldMk cId="3620274005" sldId="278"/>
            <ac:spMk id="3" creationId="{FAEBD4C9-A224-433B-BA38-F5EE5FF01B1B}"/>
          </ac:spMkLst>
        </pc:spChg>
      </pc:sldChg>
      <pc:sldChg chg="modSp add mod modAnim">
        <pc:chgData name="Ligita Pudža" userId="51d7f0f2-c252-42a9-946c-7197b0d8529a" providerId="ADAL" clId="{CBE5D158-B523-408E-9CA4-CF527FBB3AA8}" dt="2021-09-15T23:03:54.250" v="2348" actId="20577"/>
        <pc:sldMkLst>
          <pc:docMk/>
          <pc:sldMk cId="2648928199" sldId="279"/>
        </pc:sldMkLst>
        <pc:spChg chg="mod">
          <ac:chgData name="Ligita Pudža" userId="51d7f0f2-c252-42a9-946c-7197b0d8529a" providerId="ADAL" clId="{CBE5D158-B523-408E-9CA4-CF527FBB3AA8}" dt="2021-09-15T21:39:21.674" v="1729" actId="20577"/>
          <ac:spMkLst>
            <pc:docMk/>
            <pc:sldMk cId="2648928199" sldId="279"/>
            <ac:spMk id="2" creationId="{F01763FE-773E-4180-B995-A061810A4B93}"/>
          </ac:spMkLst>
        </pc:spChg>
        <pc:spChg chg="mod">
          <ac:chgData name="Ligita Pudža" userId="51d7f0f2-c252-42a9-946c-7197b0d8529a" providerId="ADAL" clId="{CBE5D158-B523-408E-9CA4-CF527FBB3AA8}" dt="2021-09-15T23:03:54.250" v="2348" actId="20577"/>
          <ac:spMkLst>
            <pc:docMk/>
            <pc:sldMk cId="2648928199" sldId="279"/>
            <ac:spMk id="3" creationId="{FAEBD4C9-A224-433B-BA38-F5EE5FF01B1B}"/>
          </ac:spMkLst>
        </pc:spChg>
      </pc:sldChg>
      <pc:sldChg chg="del">
        <pc:chgData name="Ligita Pudža" userId="51d7f0f2-c252-42a9-946c-7197b0d8529a" providerId="ADAL" clId="{CBE5D158-B523-408E-9CA4-CF527FBB3AA8}" dt="2021-09-15T19:02:53.027" v="8" actId="47"/>
        <pc:sldMkLst>
          <pc:docMk/>
          <pc:sldMk cId="3786819689" sldId="279"/>
        </pc:sldMkLst>
      </pc:sldChg>
      <pc:sldChg chg="del">
        <pc:chgData name="Ligita Pudža" userId="51d7f0f2-c252-42a9-946c-7197b0d8529a" providerId="ADAL" clId="{CBE5D158-B523-408E-9CA4-CF527FBB3AA8}" dt="2021-09-15T19:02:54.071" v="9" actId="47"/>
        <pc:sldMkLst>
          <pc:docMk/>
          <pc:sldMk cId="487581250" sldId="280"/>
        </pc:sldMkLst>
      </pc:sldChg>
      <pc:sldChg chg="addSp delSp modSp add mod">
        <pc:chgData name="Ligita Pudža" userId="51d7f0f2-c252-42a9-946c-7197b0d8529a" providerId="ADAL" clId="{CBE5D158-B523-408E-9CA4-CF527FBB3AA8}" dt="2021-09-15T22:32:57.917" v="2263" actId="2711"/>
        <pc:sldMkLst>
          <pc:docMk/>
          <pc:sldMk cId="1480437589" sldId="280"/>
        </pc:sldMkLst>
        <pc:spChg chg="mod">
          <ac:chgData name="Ligita Pudža" userId="51d7f0f2-c252-42a9-946c-7197b0d8529a" providerId="ADAL" clId="{CBE5D158-B523-408E-9CA4-CF527FBB3AA8}" dt="2021-09-15T21:35:27.405" v="1712" actId="14100"/>
          <ac:spMkLst>
            <pc:docMk/>
            <pc:sldMk cId="1480437589" sldId="280"/>
            <ac:spMk id="2" creationId="{F01763FE-773E-4180-B995-A061810A4B93}"/>
          </ac:spMkLst>
        </pc:spChg>
        <pc:spChg chg="mod">
          <ac:chgData name="Ligita Pudža" userId="51d7f0f2-c252-42a9-946c-7197b0d8529a" providerId="ADAL" clId="{CBE5D158-B523-408E-9CA4-CF527FBB3AA8}" dt="2021-09-15T22:32:57.917" v="2263" actId="2711"/>
          <ac:spMkLst>
            <pc:docMk/>
            <pc:sldMk cId="1480437589" sldId="280"/>
            <ac:spMk id="3" creationId="{FAEBD4C9-A224-433B-BA38-F5EE5FF01B1B}"/>
          </ac:spMkLst>
        </pc:spChg>
        <pc:graphicFrameChg chg="add del mod">
          <ac:chgData name="Ligita Pudža" userId="51d7f0f2-c252-42a9-946c-7197b0d8529a" providerId="ADAL" clId="{CBE5D158-B523-408E-9CA4-CF527FBB3AA8}" dt="2021-09-15T21:33:19.743" v="1696"/>
          <ac:graphicFrameMkLst>
            <pc:docMk/>
            <pc:sldMk cId="1480437589" sldId="280"/>
            <ac:graphicFrameMk id="7" creationId="{CFFD7D5A-3B95-4A42-8CD5-93F13CB9E257}"/>
          </ac:graphicFrameMkLst>
        </pc:graphicFrameChg>
        <pc:graphicFrameChg chg="add del mod">
          <ac:chgData name="Ligita Pudža" userId="51d7f0f2-c252-42a9-946c-7197b0d8529a" providerId="ADAL" clId="{CBE5D158-B523-408E-9CA4-CF527FBB3AA8}" dt="2021-09-15T21:33:28.671" v="1699"/>
          <ac:graphicFrameMkLst>
            <pc:docMk/>
            <pc:sldMk cId="1480437589" sldId="280"/>
            <ac:graphicFrameMk id="8" creationId="{D6EA9428-2952-4FBC-92C2-34A2E35D2C7D}"/>
          </ac:graphicFrameMkLst>
        </pc:graphicFrameChg>
        <pc:picChg chg="add mod">
          <ac:chgData name="Ligita Pudža" userId="51d7f0f2-c252-42a9-946c-7197b0d8529a" providerId="ADAL" clId="{CBE5D158-B523-408E-9CA4-CF527FBB3AA8}" dt="2021-09-15T21:05:02.586" v="1659" actId="1037"/>
          <ac:picMkLst>
            <pc:docMk/>
            <pc:sldMk cId="1480437589" sldId="280"/>
            <ac:picMk id="4" creationId="{B6C19A6C-5AC5-4952-85C6-ABCF9C097131}"/>
          </ac:picMkLst>
        </pc:picChg>
        <pc:picChg chg="add mod">
          <ac:chgData name="Ligita Pudža" userId="51d7f0f2-c252-42a9-946c-7197b0d8529a" providerId="ADAL" clId="{CBE5D158-B523-408E-9CA4-CF527FBB3AA8}" dt="2021-09-15T21:05:07.632" v="1660" actId="1076"/>
          <ac:picMkLst>
            <pc:docMk/>
            <pc:sldMk cId="1480437589" sldId="280"/>
            <ac:picMk id="5" creationId="{1C6F26E9-4DE9-4BA6-8A51-7D0DC3A206F0}"/>
          </ac:picMkLst>
        </pc:picChg>
        <pc:picChg chg="add mod">
          <ac:chgData name="Ligita Pudža" userId="51d7f0f2-c252-42a9-946c-7197b0d8529a" providerId="ADAL" clId="{CBE5D158-B523-408E-9CA4-CF527FBB3AA8}" dt="2021-09-15T21:05:22.712" v="1662" actId="14100"/>
          <ac:picMkLst>
            <pc:docMk/>
            <pc:sldMk cId="1480437589" sldId="280"/>
            <ac:picMk id="6" creationId="{F39A2977-BD03-46BB-929A-C9A7750BF69B}"/>
          </ac:picMkLst>
        </pc:picChg>
      </pc:sldChg>
      <pc:sldChg chg="del">
        <pc:chgData name="Ligita Pudža" userId="51d7f0f2-c252-42a9-946c-7197b0d8529a" providerId="ADAL" clId="{CBE5D158-B523-408E-9CA4-CF527FBB3AA8}" dt="2021-09-15T19:02:54.856" v="10" actId="47"/>
        <pc:sldMkLst>
          <pc:docMk/>
          <pc:sldMk cId="1518213211" sldId="281"/>
        </pc:sldMkLst>
      </pc:sldChg>
      <pc:sldChg chg="modSp add mod modTransition modAnim">
        <pc:chgData name="Ligita Pudža" userId="51d7f0f2-c252-42a9-946c-7197b0d8529a" providerId="ADAL" clId="{CBE5D158-B523-408E-9CA4-CF527FBB3AA8}" dt="2021-09-15T23:27:39.943" v="2381" actId="20577"/>
        <pc:sldMkLst>
          <pc:docMk/>
          <pc:sldMk cId="2290504772" sldId="281"/>
        </pc:sldMkLst>
        <pc:spChg chg="mod">
          <ac:chgData name="Ligita Pudža" userId="51d7f0f2-c252-42a9-946c-7197b0d8529a" providerId="ADAL" clId="{CBE5D158-B523-408E-9CA4-CF527FBB3AA8}" dt="2021-09-15T21:38:45.693" v="1717" actId="20577"/>
          <ac:spMkLst>
            <pc:docMk/>
            <pc:sldMk cId="2290504772" sldId="281"/>
            <ac:spMk id="2" creationId="{F01763FE-773E-4180-B995-A061810A4B93}"/>
          </ac:spMkLst>
        </pc:spChg>
        <pc:spChg chg="mod">
          <ac:chgData name="Ligita Pudža" userId="51d7f0f2-c252-42a9-946c-7197b0d8529a" providerId="ADAL" clId="{CBE5D158-B523-408E-9CA4-CF527FBB3AA8}" dt="2021-09-15T23:27:39.943" v="2381" actId="20577"/>
          <ac:spMkLst>
            <pc:docMk/>
            <pc:sldMk cId="2290504772" sldId="281"/>
            <ac:spMk id="3" creationId="{FAEBD4C9-A224-433B-BA38-F5EE5FF01B1B}"/>
          </ac:spMkLst>
        </pc:spChg>
      </pc:sldChg>
      <pc:sldChg chg="modSp add del mod">
        <pc:chgData name="Ligita Pudža" userId="51d7f0f2-c252-42a9-946c-7197b0d8529a" providerId="ADAL" clId="{CBE5D158-B523-408E-9CA4-CF527FBB3AA8}" dt="2021-09-15T21:58:25.069" v="1997" actId="2696"/>
        <pc:sldMkLst>
          <pc:docMk/>
          <pc:sldMk cId="2851175616" sldId="282"/>
        </pc:sldMkLst>
        <pc:spChg chg="mod">
          <ac:chgData name="Ligita Pudža" userId="51d7f0f2-c252-42a9-946c-7197b0d8529a" providerId="ADAL" clId="{CBE5D158-B523-408E-9CA4-CF527FBB3AA8}" dt="2021-09-15T21:34:59.052" v="1709" actId="6549"/>
          <ac:spMkLst>
            <pc:docMk/>
            <pc:sldMk cId="2851175616" sldId="282"/>
            <ac:spMk id="3" creationId="{FAEBD4C9-A224-433B-BA38-F5EE5FF01B1B}"/>
          </ac:spMkLst>
        </pc:spChg>
      </pc:sldChg>
      <pc:sldChg chg="delSp modSp del mod">
        <pc:chgData name="Ligita Pudža" userId="51d7f0f2-c252-42a9-946c-7197b0d8529a" providerId="ADAL" clId="{CBE5D158-B523-408E-9CA4-CF527FBB3AA8}" dt="2021-09-15T20:03:53" v="1448" actId="2696"/>
        <pc:sldMkLst>
          <pc:docMk/>
          <pc:sldMk cId="3277890856" sldId="282"/>
        </pc:sldMkLst>
        <pc:spChg chg="del mod">
          <ac:chgData name="Ligita Pudža" userId="51d7f0f2-c252-42a9-946c-7197b0d8529a" providerId="ADAL" clId="{CBE5D158-B523-408E-9CA4-CF527FBB3AA8}" dt="2021-09-15T20:03:09.068" v="1447" actId="478"/>
          <ac:spMkLst>
            <pc:docMk/>
            <pc:sldMk cId="3277890856" sldId="282"/>
            <ac:spMk id="2" creationId="{E98B9747-A037-4830-841B-80A958E09B1E}"/>
          </ac:spMkLst>
        </pc:spChg>
        <pc:picChg chg="del">
          <ac:chgData name="Ligita Pudža" userId="51d7f0f2-c252-42a9-946c-7197b0d8529a" providerId="ADAL" clId="{CBE5D158-B523-408E-9CA4-CF527FBB3AA8}" dt="2021-09-15T20:03:03.348" v="1445" actId="478"/>
          <ac:picMkLst>
            <pc:docMk/>
            <pc:sldMk cId="3277890856" sldId="282"/>
            <ac:picMk id="4" creationId="{C88D7E1E-42AE-CD4D-8787-0C37BCE09A2E}"/>
          </ac:picMkLst>
        </pc:picChg>
      </pc:sldChg>
      <pc:sldChg chg="addSp modSp add mod modAnim">
        <pc:chgData name="Ligita Pudža" userId="51d7f0f2-c252-42a9-946c-7197b0d8529a" providerId="ADAL" clId="{CBE5D158-B523-408E-9CA4-CF527FBB3AA8}" dt="2021-09-15T23:06:18.872" v="2366"/>
        <pc:sldMkLst>
          <pc:docMk/>
          <pc:sldMk cId="978932214" sldId="283"/>
        </pc:sldMkLst>
        <pc:spChg chg="mod">
          <ac:chgData name="Ligita Pudža" userId="51d7f0f2-c252-42a9-946c-7197b0d8529a" providerId="ADAL" clId="{CBE5D158-B523-408E-9CA4-CF527FBB3AA8}" dt="2021-09-15T21:45:05.511" v="1836" actId="20577"/>
          <ac:spMkLst>
            <pc:docMk/>
            <pc:sldMk cId="978932214" sldId="283"/>
            <ac:spMk id="2" creationId="{F01763FE-773E-4180-B995-A061810A4B93}"/>
          </ac:spMkLst>
        </pc:spChg>
        <pc:spChg chg="mod">
          <ac:chgData name="Ligita Pudža" userId="51d7f0f2-c252-42a9-946c-7197b0d8529a" providerId="ADAL" clId="{CBE5D158-B523-408E-9CA4-CF527FBB3AA8}" dt="2021-09-15T22:40:54.774" v="2283" actId="20577"/>
          <ac:spMkLst>
            <pc:docMk/>
            <pc:sldMk cId="978932214" sldId="283"/>
            <ac:spMk id="3" creationId="{FAEBD4C9-A224-433B-BA38-F5EE5FF01B1B}"/>
          </ac:spMkLst>
        </pc:spChg>
        <pc:picChg chg="add mod">
          <ac:chgData name="Ligita Pudža" userId="51d7f0f2-c252-42a9-946c-7197b0d8529a" providerId="ADAL" clId="{CBE5D158-B523-408E-9CA4-CF527FBB3AA8}" dt="2021-09-15T22:39:36.874" v="2277" actId="14100"/>
          <ac:picMkLst>
            <pc:docMk/>
            <pc:sldMk cId="978932214" sldId="283"/>
            <ac:picMk id="4" creationId="{8A5C0F50-F6DC-4FC2-A459-FF7AED22921F}"/>
          </ac:picMkLst>
        </pc:picChg>
      </pc:sldChg>
      <pc:sldChg chg="modSp add mod modAnim">
        <pc:chgData name="Ligita Pudža" userId="51d7f0f2-c252-42a9-946c-7197b0d8529a" providerId="ADAL" clId="{CBE5D158-B523-408E-9CA4-CF527FBB3AA8}" dt="2021-09-15T22:56:20.598" v="2295"/>
        <pc:sldMkLst>
          <pc:docMk/>
          <pc:sldMk cId="3976535685" sldId="284"/>
        </pc:sldMkLst>
        <pc:spChg chg="mod">
          <ac:chgData name="Ligita Pudža" userId="51d7f0f2-c252-42a9-946c-7197b0d8529a" providerId="ADAL" clId="{CBE5D158-B523-408E-9CA4-CF527FBB3AA8}" dt="2021-09-15T22:35:35.823" v="2267" actId="2711"/>
          <ac:spMkLst>
            <pc:docMk/>
            <pc:sldMk cId="3976535685" sldId="284"/>
            <ac:spMk id="3" creationId="{FAEBD4C9-A224-433B-BA38-F5EE5FF01B1B}"/>
          </ac:spMkLst>
        </pc:spChg>
      </pc:sldChg>
      <pc:sldChg chg="modSp add mod modAnim">
        <pc:chgData name="Ligita Pudža" userId="51d7f0f2-c252-42a9-946c-7197b0d8529a" providerId="ADAL" clId="{CBE5D158-B523-408E-9CA4-CF527FBB3AA8}" dt="2021-09-15T23:05:16.650" v="2358"/>
        <pc:sldMkLst>
          <pc:docMk/>
          <pc:sldMk cId="718307483" sldId="285"/>
        </pc:sldMkLst>
        <pc:spChg chg="mod">
          <ac:chgData name="Ligita Pudža" userId="51d7f0f2-c252-42a9-946c-7197b0d8529a" providerId="ADAL" clId="{CBE5D158-B523-408E-9CA4-CF527FBB3AA8}" dt="2021-09-15T22:38:24.341" v="2271" actId="255"/>
          <ac:spMkLst>
            <pc:docMk/>
            <pc:sldMk cId="718307483" sldId="285"/>
            <ac:spMk id="3" creationId="{FAEBD4C9-A224-433B-BA38-F5EE5FF01B1B}"/>
          </ac:spMkLst>
        </pc:spChg>
      </pc:sldChg>
      <pc:sldChg chg="del">
        <pc:chgData name="Ligita Pudža" userId="51d7f0f2-c252-42a9-946c-7197b0d8529a" providerId="ADAL" clId="{CBE5D158-B523-408E-9CA4-CF527FBB3AA8}" dt="2021-09-15T19:03:00.527" v="16" actId="47"/>
        <pc:sldMkLst>
          <pc:docMk/>
          <pc:sldMk cId="1219303794" sldId="285"/>
        </pc:sldMkLst>
      </pc:sldChg>
      <pc:sldChg chg="del">
        <pc:chgData name="Ligita Pudža" userId="51d7f0f2-c252-42a9-946c-7197b0d8529a" providerId="ADAL" clId="{CBE5D158-B523-408E-9CA4-CF527FBB3AA8}" dt="2021-09-15T19:03:02.709" v="17" actId="47"/>
        <pc:sldMkLst>
          <pc:docMk/>
          <pc:sldMk cId="1503901737" sldId="286"/>
        </pc:sldMkLst>
      </pc:sldChg>
      <pc:sldChg chg="modSp add mod modAnim">
        <pc:chgData name="Ligita Pudža" userId="51d7f0f2-c252-42a9-946c-7197b0d8529a" providerId="ADAL" clId="{CBE5D158-B523-408E-9CA4-CF527FBB3AA8}" dt="2021-09-15T23:35:45.551" v="2386" actId="123"/>
        <pc:sldMkLst>
          <pc:docMk/>
          <pc:sldMk cId="2880838034" sldId="286"/>
        </pc:sldMkLst>
        <pc:spChg chg="mod">
          <ac:chgData name="Ligita Pudža" userId="51d7f0f2-c252-42a9-946c-7197b0d8529a" providerId="ADAL" clId="{CBE5D158-B523-408E-9CA4-CF527FBB3AA8}" dt="2021-09-15T23:35:45.551" v="2386" actId="123"/>
          <ac:spMkLst>
            <pc:docMk/>
            <pc:sldMk cId="2880838034" sldId="286"/>
            <ac:spMk id="3" creationId="{FAEBD4C9-A224-433B-BA38-F5EE5FF01B1B}"/>
          </ac:spMkLst>
        </pc:spChg>
      </pc:sldChg>
      <pc:sldChg chg="del">
        <pc:chgData name="Ligita Pudža" userId="51d7f0f2-c252-42a9-946c-7197b0d8529a" providerId="ADAL" clId="{CBE5D158-B523-408E-9CA4-CF527FBB3AA8}" dt="2021-09-15T19:03:08.381" v="18" actId="47"/>
        <pc:sldMkLst>
          <pc:docMk/>
          <pc:sldMk cId="3836904485" sldId="287"/>
        </pc:sldMkLst>
      </pc:sldChg>
      <pc:sldChg chg="del">
        <pc:chgData name="Ligita Pudža" userId="51d7f0f2-c252-42a9-946c-7197b0d8529a" providerId="ADAL" clId="{CBE5D158-B523-408E-9CA4-CF527FBB3AA8}" dt="2021-09-15T19:03:09.163" v="19" actId="47"/>
        <pc:sldMkLst>
          <pc:docMk/>
          <pc:sldMk cId="1097829378" sldId="289"/>
        </pc:sldMkLst>
      </pc:sldChg>
      <pc:sldChg chg="del">
        <pc:chgData name="Ligita Pudža" userId="51d7f0f2-c252-42a9-946c-7197b0d8529a" providerId="ADAL" clId="{CBE5D158-B523-408E-9CA4-CF527FBB3AA8}" dt="2021-09-15T19:03:09.762" v="20" actId="47"/>
        <pc:sldMkLst>
          <pc:docMk/>
          <pc:sldMk cId="4131970306" sldId="290"/>
        </pc:sldMkLst>
      </pc:sldChg>
      <pc:sldChg chg="del">
        <pc:chgData name="Ligita Pudža" userId="51d7f0f2-c252-42a9-946c-7197b0d8529a" providerId="ADAL" clId="{CBE5D158-B523-408E-9CA4-CF527FBB3AA8}" dt="2021-09-15T19:02:40.673" v="4" actId="47"/>
        <pc:sldMkLst>
          <pc:docMk/>
          <pc:sldMk cId="2430790200" sldId="291"/>
        </pc:sldMkLst>
      </pc:sldChg>
      <pc:sldChg chg="del">
        <pc:chgData name="Ligita Pudža" userId="51d7f0f2-c252-42a9-946c-7197b0d8529a" providerId="ADAL" clId="{CBE5D158-B523-408E-9CA4-CF527FBB3AA8}" dt="2021-09-15T19:03:10.278" v="21" actId="47"/>
        <pc:sldMkLst>
          <pc:docMk/>
          <pc:sldMk cId="856657195" sldId="292"/>
        </pc:sldMkLst>
      </pc:sldChg>
      <pc:sldChg chg="del">
        <pc:chgData name="Ligita Pudža" userId="51d7f0f2-c252-42a9-946c-7197b0d8529a" providerId="ADAL" clId="{CBE5D158-B523-408E-9CA4-CF527FBB3AA8}" dt="2021-09-15T19:03:11.922" v="23" actId="47"/>
        <pc:sldMkLst>
          <pc:docMk/>
          <pc:sldMk cId="1700279833" sldId="294"/>
        </pc:sldMkLst>
      </pc:sldChg>
      <pc:sldChg chg="del">
        <pc:chgData name="Ligita Pudža" userId="51d7f0f2-c252-42a9-946c-7197b0d8529a" providerId="ADAL" clId="{CBE5D158-B523-408E-9CA4-CF527FBB3AA8}" dt="2021-09-15T19:03:10.933" v="22" actId="47"/>
        <pc:sldMkLst>
          <pc:docMk/>
          <pc:sldMk cId="2588299009" sldId="295"/>
        </pc:sldMkLst>
      </pc:sldChg>
      <pc:sldChg chg="del">
        <pc:chgData name="Ligita Pudža" userId="51d7f0f2-c252-42a9-946c-7197b0d8529a" providerId="ADAL" clId="{CBE5D158-B523-408E-9CA4-CF527FBB3AA8}" dt="2021-09-15T19:02:35.654" v="1" actId="47"/>
        <pc:sldMkLst>
          <pc:docMk/>
          <pc:sldMk cId="1744199032" sldId="296"/>
        </pc:sldMkLst>
      </pc:sldChg>
      <pc:sldChg chg="del">
        <pc:chgData name="Ligita Pudža" userId="51d7f0f2-c252-42a9-946c-7197b0d8529a" providerId="ADAL" clId="{CBE5D158-B523-408E-9CA4-CF527FBB3AA8}" dt="2021-09-15T19:02:37.346" v="2" actId="47"/>
        <pc:sldMkLst>
          <pc:docMk/>
          <pc:sldMk cId="1757813046" sldId="297"/>
        </pc:sldMkLst>
      </pc:sldChg>
      <pc:sldChg chg="del">
        <pc:chgData name="Ligita Pudža" userId="51d7f0f2-c252-42a9-946c-7197b0d8529a" providerId="ADAL" clId="{CBE5D158-B523-408E-9CA4-CF527FBB3AA8}" dt="2021-09-15T19:02:38.280" v="3" actId="47"/>
        <pc:sldMkLst>
          <pc:docMk/>
          <pc:sldMk cId="1256463293" sldId="298"/>
        </pc:sldMkLst>
      </pc:sldChg>
      <pc:sldChg chg="del">
        <pc:chgData name="Ligita Pudža" userId="51d7f0f2-c252-42a9-946c-7197b0d8529a" providerId="ADAL" clId="{CBE5D158-B523-408E-9CA4-CF527FBB3AA8}" dt="2021-09-15T19:02:42.068" v="5" actId="47"/>
        <pc:sldMkLst>
          <pc:docMk/>
          <pc:sldMk cId="1025250355" sldId="299"/>
        </pc:sldMkLst>
      </pc:sldChg>
      <pc:sldChg chg="del">
        <pc:chgData name="Ligita Pudža" userId="51d7f0f2-c252-42a9-946c-7197b0d8529a" providerId="ADAL" clId="{CBE5D158-B523-408E-9CA4-CF527FBB3AA8}" dt="2021-09-15T19:02:42.696" v="6" actId="47"/>
        <pc:sldMkLst>
          <pc:docMk/>
          <pc:sldMk cId="1488035786" sldId="300"/>
        </pc:sldMkLst>
      </pc:sldChg>
      <pc:sldChg chg="del">
        <pc:chgData name="Ligita Pudža" userId="51d7f0f2-c252-42a9-946c-7197b0d8529a" providerId="ADAL" clId="{CBE5D158-B523-408E-9CA4-CF527FBB3AA8}" dt="2021-09-15T19:02:55.966" v="11" actId="47"/>
        <pc:sldMkLst>
          <pc:docMk/>
          <pc:sldMk cId="4152427276" sldId="301"/>
        </pc:sldMkLst>
      </pc:sldChg>
      <pc:sldChg chg="del">
        <pc:chgData name="Ligita Pudža" userId="51d7f0f2-c252-42a9-946c-7197b0d8529a" providerId="ADAL" clId="{CBE5D158-B523-408E-9CA4-CF527FBB3AA8}" dt="2021-09-15T19:02:58.393" v="14" actId="47"/>
        <pc:sldMkLst>
          <pc:docMk/>
          <pc:sldMk cId="1989367390" sldId="352"/>
        </pc:sldMkLst>
      </pc:sldChg>
      <pc:sldChg chg="del">
        <pc:chgData name="Ligita Pudža" userId="51d7f0f2-c252-42a9-946c-7197b0d8529a" providerId="ADAL" clId="{CBE5D158-B523-408E-9CA4-CF527FBB3AA8}" dt="2021-09-15T19:02:59.698" v="15" actId="47"/>
        <pc:sldMkLst>
          <pc:docMk/>
          <pc:sldMk cId="3403020009" sldId="354"/>
        </pc:sldMkLst>
      </pc:sldChg>
      <pc:sldMasterChg chg="delSldLayout">
        <pc:chgData name="Ligita Pudža" userId="51d7f0f2-c252-42a9-946c-7197b0d8529a" providerId="ADAL" clId="{CBE5D158-B523-408E-9CA4-CF527FBB3AA8}" dt="2021-09-15T19:02:58.393" v="14" actId="47"/>
        <pc:sldMasterMkLst>
          <pc:docMk/>
          <pc:sldMasterMk cId="596950210" sldId="2147483698"/>
        </pc:sldMasterMkLst>
        <pc:sldLayoutChg chg="del">
          <pc:chgData name="Ligita Pudža" userId="51d7f0f2-c252-42a9-946c-7197b0d8529a" providerId="ADAL" clId="{CBE5D158-B523-408E-9CA4-CF527FBB3AA8}" dt="2021-09-15T19:02:58.393" v="14" actId="47"/>
          <pc:sldLayoutMkLst>
            <pc:docMk/>
            <pc:sldMasterMk cId="596950210" sldId="2147483698"/>
            <pc:sldLayoutMk cId="3270113000" sldId="2147483736"/>
          </pc:sldLayoutMkLst>
        </pc:sldLayoutChg>
      </pc:sldMasterChg>
      <pc:sldMasterChg chg="del delSldLayout">
        <pc:chgData name="Ligita Pudža" userId="51d7f0f2-c252-42a9-946c-7197b0d8529a" providerId="ADAL" clId="{CBE5D158-B523-408E-9CA4-CF527FBB3AA8}" dt="2021-09-15T19:03:11.922" v="23" actId="47"/>
        <pc:sldMasterMkLst>
          <pc:docMk/>
          <pc:sldMasterMk cId="3302624718" sldId="2147483717"/>
        </pc:sldMasterMkLst>
        <pc:sldLayoutChg chg="del">
          <pc:chgData name="Ligita Pudža" userId="51d7f0f2-c252-42a9-946c-7197b0d8529a" providerId="ADAL" clId="{CBE5D158-B523-408E-9CA4-CF527FBB3AA8}" dt="2021-09-15T19:03:11.922" v="23" actId="47"/>
          <pc:sldLayoutMkLst>
            <pc:docMk/>
            <pc:sldMasterMk cId="3302624718" sldId="2147483717"/>
            <pc:sldLayoutMk cId="1066346406" sldId="2147483718"/>
          </pc:sldLayoutMkLst>
        </pc:sldLayoutChg>
        <pc:sldLayoutChg chg="del">
          <pc:chgData name="Ligita Pudža" userId="51d7f0f2-c252-42a9-946c-7197b0d8529a" providerId="ADAL" clId="{CBE5D158-B523-408E-9CA4-CF527FBB3AA8}" dt="2021-09-15T19:03:11.922" v="23" actId="47"/>
          <pc:sldLayoutMkLst>
            <pc:docMk/>
            <pc:sldMasterMk cId="3302624718" sldId="2147483717"/>
            <pc:sldLayoutMk cId="1077434042" sldId="2147483719"/>
          </pc:sldLayoutMkLst>
        </pc:sldLayoutChg>
        <pc:sldLayoutChg chg="del">
          <pc:chgData name="Ligita Pudža" userId="51d7f0f2-c252-42a9-946c-7197b0d8529a" providerId="ADAL" clId="{CBE5D158-B523-408E-9CA4-CF527FBB3AA8}" dt="2021-09-15T19:03:11.922" v="23" actId="47"/>
          <pc:sldLayoutMkLst>
            <pc:docMk/>
            <pc:sldMasterMk cId="3302624718" sldId="2147483717"/>
            <pc:sldLayoutMk cId="4056932969" sldId="2147483720"/>
          </pc:sldLayoutMkLst>
        </pc:sldLayoutChg>
        <pc:sldLayoutChg chg="del">
          <pc:chgData name="Ligita Pudža" userId="51d7f0f2-c252-42a9-946c-7197b0d8529a" providerId="ADAL" clId="{CBE5D158-B523-408E-9CA4-CF527FBB3AA8}" dt="2021-09-15T19:03:11.922" v="23" actId="47"/>
          <pc:sldLayoutMkLst>
            <pc:docMk/>
            <pc:sldMasterMk cId="3302624718" sldId="2147483717"/>
            <pc:sldLayoutMk cId="2987143822" sldId="2147483721"/>
          </pc:sldLayoutMkLst>
        </pc:sldLayoutChg>
        <pc:sldLayoutChg chg="del">
          <pc:chgData name="Ligita Pudža" userId="51d7f0f2-c252-42a9-946c-7197b0d8529a" providerId="ADAL" clId="{CBE5D158-B523-408E-9CA4-CF527FBB3AA8}" dt="2021-09-15T19:03:11.922" v="23" actId="47"/>
          <pc:sldLayoutMkLst>
            <pc:docMk/>
            <pc:sldMasterMk cId="3302624718" sldId="2147483717"/>
            <pc:sldLayoutMk cId="1573426895" sldId="2147483722"/>
          </pc:sldLayoutMkLst>
        </pc:sldLayoutChg>
        <pc:sldLayoutChg chg="del">
          <pc:chgData name="Ligita Pudža" userId="51d7f0f2-c252-42a9-946c-7197b0d8529a" providerId="ADAL" clId="{CBE5D158-B523-408E-9CA4-CF527FBB3AA8}" dt="2021-09-15T19:03:11.922" v="23" actId="47"/>
          <pc:sldLayoutMkLst>
            <pc:docMk/>
            <pc:sldMasterMk cId="3302624718" sldId="2147483717"/>
            <pc:sldLayoutMk cId="2950080088" sldId="2147483723"/>
          </pc:sldLayoutMkLst>
        </pc:sldLayoutChg>
        <pc:sldLayoutChg chg="del">
          <pc:chgData name="Ligita Pudža" userId="51d7f0f2-c252-42a9-946c-7197b0d8529a" providerId="ADAL" clId="{CBE5D158-B523-408E-9CA4-CF527FBB3AA8}" dt="2021-09-15T19:03:11.922" v="23" actId="47"/>
          <pc:sldLayoutMkLst>
            <pc:docMk/>
            <pc:sldMasterMk cId="3302624718" sldId="2147483717"/>
            <pc:sldLayoutMk cId="2424207227" sldId="2147483724"/>
          </pc:sldLayoutMkLst>
        </pc:sldLayoutChg>
        <pc:sldLayoutChg chg="del">
          <pc:chgData name="Ligita Pudža" userId="51d7f0f2-c252-42a9-946c-7197b0d8529a" providerId="ADAL" clId="{CBE5D158-B523-408E-9CA4-CF527FBB3AA8}" dt="2021-09-15T19:03:11.922" v="23" actId="47"/>
          <pc:sldLayoutMkLst>
            <pc:docMk/>
            <pc:sldMasterMk cId="3302624718" sldId="2147483717"/>
            <pc:sldLayoutMk cId="845299030" sldId="2147483725"/>
          </pc:sldLayoutMkLst>
        </pc:sldLayoutChg>
        <pc:sldLayoutChg chg="del">
          <pc:chgData name="Ligita Pudža" userId="51d7f0f2-c252-42a9-946c-7197b0d8529a" providerId="ADAL" clId="{CBE5D158-B523-408E-9CA4-CF527FBB3AA8}" dt="2021-09-15T19:03:11.922" v="23" actId="47"/>
          <pc:sldLayoutMkLst>
            <pc:docMk/>
            <pc:sldMasterMk cId="3302624718" sldId="2147483717"/>
            <pc:sldLayoutMk cId="2104733383" sldId="2147483726"/>
          </pc:sldLayoutMkLst>
        </pc:sldLayoutChg>
        <pc:sldLayoutChg chg="del">
          <pc:chgData name="Ligita Pudža" userId="51d7f0f2-c252-42a9-946c-7197b0d8529a" providerId="ADAL" clId="{CBE5D158-B523-408E-9CA4-CF527FBB3AA8}" dt="2021-09-15T19:03:11.922" v="23" actId="47"/>
          <pc:sldLayoutMkLst>
            <pc:docMk/>
            <pc:sldMasterMk cId="3302624718" sldId="2147483717"/>
            <pc:sldLayoutMk cId="1407607895" sldId="2147483727"/>
          </pc:sldLayoutMkLst>
        </pc:sldLayoutChg>
        <pc:sldLayoutChg chg="del">
          <pc:chgData name="Ligita Pudža" userId="51d7f0f2-c252-42a9-946c-7197b0d8529a" providerId="ADAL" clId="{CBE5D158-B523-408E-9CA4-CF527FBB3AA8}" dt="2021-09-15T19:03:11.922" v="23" actId="47"/>
          <pc:sldLayoutMkLst>
            <pc:docMk/>
            <pc:sldMasterMk cId="3302624718" sldId="2147483717"/>
            <pc:sldLayoutMk cId="1870736904" sldId="2147483728"/>
          </pc:sldLayoutMkLst>
        </pc:sldLayoutChg>
        <pc:sldLayoutChg chg="del">
          <pc:chgData name="Ligita Pudža" userId="51d7f0f2-c252-42a9-946c-7197b0d8529a" providerId="ADAL" clId="{CBE5D158-B523-408E-9CA4-CF527FBB3AA8}" dt="2021-09-15T19:03:11.922" v="23" actId="47"/>
          <pc:sldLayoutMkLst>
            <pc:docMk/>
            <pc:sldMasterMk cId="3302624718" sldId="2147483717"/>
            <pc:sldLayoutMk cId="1171848488" sldId="2147483729"/>
          </pc:sldLayoutMkLst>
        </pc:sldLayoutChg>
        <pc:sldLayoutChg chg="del">
          <pc:chgData name="Ligita Pudža" userId="51d7f0f2-c252-42a9-946c-7197b0d8529a" providerId="ADAL" clId="{CBE5D158-B523-408E-9CA4-CF527FBB3AA8}" dt="2021-09-15T19:03:11.922" v="23" actId="47"/>
          <pc:sldLayoutMkLst>
            <pc:docMk/>
            <pc:sldMasterMk cId="3302624718" sldId="2147483717"/>
            <pc:sldLayoutMk cId="161258081" sldId="2147483730"/>
          </pc:sldLayoutMkLst>
        </pc:sldLayoutChg>
        <pc:sldLayoutChg chg="del">
          <pc:chgData name="Ligita Pudža" userId="51d7f0f2-c252-42a9-946c-7197b0d8529a" providerId="ADAL" clId="{CBE5D158-B523-408E-9CA4-CF527FBB3AA8}" dt="2021-09-15T19:03:11.922" v="23" actId="47"/>
          <pc:sldLayoutMkLst>
            <pc:docMk/>
            <pc:sldMasterMk cId="3302624718" sldId="2147483717"/>
            <pc:sldLayoutMk cId="2064247830" sldId="2147483731"/>
          </pc:sldLayoutMkLst>
        </pc:sldLayoutChg>
        <pc:sldLayoutChg chg="del">
          <pc:chgData name="Ligita Pudža" userId="51d7f0f2-c252-42a9-946c-7197b0d8529a" providerId="ADAL" clId="{CBE5D158-B523-408E-9CA4-CF527FBB3AA8}" dt="2021-09-15T19:03:11.922" v="23" actId="47"/>
          <pc:sldLayoutMkLst>
            <pc:docMk/>
            <pc:sldMasterMk cId="3302624718" sldId="2147483717"/>
            <pc:sldLayoutMk cId="342197648" sldId="2147483732"/>
          </pc:sldLayoutMkLst>
        </pc:sldLayoutChg>
        <pc:sldLayoutChg chg="del">
          <pc:chgData name="Ligita Pudža" userId="51d7f0f2-c252-42a9-946c-7197b0d8529a" providerId="ADAL" clId="{CBE5D158-B523-408E-9CA4-CF527FBB3AA8}" dt="2021-09-15T19:03:11.922" v="23" actId="47"/>
          <pc:sldLayoutMkLst>
            <pc:docMk/>
            <pc:sldMasterMk cId="3302624718" sldId="2147483717"/>
            <pc:sldLayoutMk cId="2799545868" sldId="2147483733"/>
          </pc:sldLayoutMkLst>
        </pc:sldLayoutChg>
        <pc:sldLayoutChg chg="del">
          <pc:chgData name="Ligita Pudža" userId="51d7f0f2-c252-42a9-946c-7197b0d8529a" providerId="ADAL" clId="{CBE5D158-B523-408E-9CA4-CF527FBB3AA8}" dt="2021-09-15T19:03:11.922" v="23" actId="47"/>
          <pc:sldLayoutMkLst>
            <pc:docMk/>
            <pc:sldMasterMk cId="3302624718" sldId="2147483717"/>
            <pc:sldLayoutMk cId="3893812078" sldId="2147483734"/>
          </pc:sldLayoutMkLst>
        </pc:sldLayoutChg>
        <pc:sldLayoutChg chg="del">
          <pc:chgData name="Ligita Pudža" userId="51d7f0f2-c252-42a9-946c-7197b0d8529a" providerId="ADAL" clId="{CBE5D158-B523-408E-9CA4-CF527FBB3AA8}" dt="2021-09-15T19:03:09.762" v="20" actId="47"/>
          <pc:sldLayoutMkLst>
            <pc:docMk/>
            <pc:sldMasterMk cId="3302624718" sldId="2147483717"/>
            <pc:sldLayoutMk cId="1139879714" sldId="2147483735"/>
          </pc:sldLayoutMkLst>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D108017-4F48-6142-A3BC-4F65C0DD2D7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lv-LV"/>
          </a:p>
        </p:txBody>
      </p:sp>
      <p:sp>
        <p:nvSpPr>
          <p:cNvPr id="3" name="Date Placeholder 2">
            <a:extLst>
              <a:ext uri="{FF2B5EF4-FFF2-40B4-BE49-F238E27FC236}">
                <a16:creationId xmlns:a16="http://schemas.microsoft.com/office/drawing/2014/main" id="{3E94DC53-D498-E942-83B2-5A9C308885FF}"/>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E411EEC-D407-DF40-93DB-29884BC1F62E}" type="datetimeFigureOut">
              <a:rPr lang="lv-LV" smtClean="0"/>
              <a:t>15.09.2021</a:t>
            </a:fld>
            <a:endParaRPr lang="lv-LV"/>
          </a:p>
        </p:txBody>
      </p:sp>
      <p:sp>
        <p:nvSpPr>
          <p:cNvPr id="4" name="Footer Placeholder 3">
            <a:extLst>
              <a:ext uri="{FF2B5EF4-FFF2-40B4-BE49-F238E27FC236}">
                <a16:creationId xmlns:a16="http://schemas.microsoft.com/office/drawing/2014/main" id="{6B4028ED-6825-3945-A06D-45E65948ECB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lv-LV"/>
          </a:p>
        </p:txBody>
      </p:sp>
      <p:sp>
        <p:nvSpPr>
          <p:cNvPr id="5" name="Slide Number Placeholder 4">
            <a:extLst>
              <a:ext uri="{FF2B5EF4-FFF2-40B4-BE49-F238E27FC236}">
                <a16:creationId xmlns:a16="http://schemas.microsoft.com/office/drawing/2014/main" id="{45664C6A-3F8D-244D-941E-63521D05776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F659D4B-71DD-0E4C-8A11-F579EA30D1E0}" type="slidenum">
              <a:rPr lang="lv-LV" smtClean="0"/>
              <a:t>‹#›</a:t>
            </a:fld>
            <a:endParaRPr lang="lv-LV"/>
          </a:p>
        </p:txBody>
      </p:sp>
    </p:spTree>
    <p:extLst>
      <p:ext uri="{BB962C8B-B14F-4D97-AF65-F5344CB8AC3E}">
        <p14:creationId xmlns:p14="http://schemas.microsoft.com/office/powerpoint/2010/main" val="68158683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lv-LV"/>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B683D62-DF9C-1541-9A7E-4BA5F59CE94B}" type="datetimeFigureOut">
              <a:rPr lang="lv-LV" smtClean="0"/>
              <a:t>15.09.2021</a:t>
            </a:fld>
            <a:endParaRPr lang="lv-LV"/>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lv-LV"/>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lv-LV"/>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lv-LV"/>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5410F8C-327E-CF40-A633-1F5FB78C288F}" type="slidenum">
              <a:rPr lang="lv-LV" smtClean="0"/>
              <a:t>‹#›</a:t>
            </a:fld>
            <a:endParaRPr lang="lv-LV"/>
          </a:p>
        </p:txBody>
      </p:sp>
    </p:spTree>
    <p:extLst>
      <p:ext uri="{BB962C8B-B14F-4D97-AF65-F5344CB8AC3E}">
        <p14:creationId xmlns:p14="http://schemas.microsoft.com/office/powerpoint/2010/main" val="19316724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rgbClr val="F5F5F5"/>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9527495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4106333"/>
            <a:ext cx="10394708" cy="588846"/>
          </a:xfrm>
          <a:prstGeom prst="rect">
            <a:avLst/>
          </a:prstGeo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5801" y="685799"/>
            <a:ext cx="10392513" cy="3194903"/>
          </a:xfrm>
          <a:prstGeom prst="rect">
            <a:avLst/>
          </a:prstGeom>
          <a:ln w="57150" cmpd="thinThick">
            <a:solidFill>
              <a:schemeClr val="bg1">
                <a:lumMod val="50000"/>
              </a:schemeClr>
            </a:solidFill>
            <a:miter lim="800000"/>
          </a:ln>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780" y="4702923"/>
            <a:ext cx="10394728" cy="682472"/>
          </a:xfrm>
          <a:prstGeom prst="rect">
            <a:avLst/>
          </a:prstGeom>
        </p:spPr>
        <p:txBody>
          <a:bodyPr anchor="t"/>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98083" y="5757334"/>
            <a:ext cx="3784600" cy="498470"/>
          </a:xfrm>
          <a:prstGeom prst="rect">
            <a:avLst/>
          </a:prstGeom>
        </p:spPr>
        <p:txBody>
          <a:bodyPr/>
          <a:lstStyle/>
          <a:p>
            <a:fld id="{49167E9B-2430-4AEB-A155-EBF54AA0CF53}" type="datetimeFigureOut">
              <a:rPr lang="lv-LV" smtClean="0"/>
              <a:t>15.09.2021</a:t>
            </a:fld>
            <a:endParaRPr lang="lv-LV"/>
          </a:p>
        </p:txBody>
      </p:sp>
      <p:sp>
        <p:nvSpPr>
          <p:cNvPr id="6" name="Footer Placeholder 5"/>
          <p:cNvSpPr>
            <a:spLocks noGrp="1"/>
          </p:cNvSpPr>
          <p:nvPr>
            <p:ph type="ftr" sz="quarter" idx="11"/>
          </p:nvPr>
        </p:nvSpPr>
        <p:spPr>
          <a:xfrm>
            <a:off x="685801" y="5757334"/>
            <a:ext cx="5499719" cy="498470"/>
          </a:xfrm>
          <a:prstGeom prst="rect">
            <a:avLst/>
          </a:prstGeom>
        </p:spPr>
        <p:txBody>
          <a:bodyPr/>
          <a:lstStyle/>
          <a:p>
            <a:endParaRPr lang="lv-LV"/>
          </a:p>
        </p:txBody>
      </p:sp>
      <p:sp>
        <p:nvSpPr>
          <p:cNvPr id="7" name="Slide Number Placeholder 6"/>
          <p:cNvSpPr>
            <a:spLocks noGrp="1"/>
          </p:cNvSpPr>
          <p:nvPr>
            <p:ph type="sldNum" sz="quarter" idx="12"/>
          </p:nvPr>
        </p:nvSpPr>
        <p:spPr>
          <a:xfrm>
            <a:off x="6287121" y="5757334"/>
            <a:ext cx="907186" cy="498470"/>
          </a:xfrm>
          <a:prstGeom prst="rect">
            <a:avLst/>
          </a:prstGeom>
        </p:spPr>
        <p:txBody>
          <a:bodyPr/>
          <a:lstStyle/>
          <a:p>
            <a:fld id="{1568D2BA-4243-4899-9557-C5A8856FF4A4}" type="slidenum">
              <a:rPr lang="lv-LV" smtClean="0"/>
              <a:t>‹#›</a:t>
            </a:fld>
            <a:endParaRPr lang="lv-LV"/>
          </a:p>
        </p:txBody>
      </p:sp>
    </p:spTree>
    <p:extLst>
      <p:ext uri="{BB962C8B-B14F-4D97-AF65-F5344CB8AC3E}">
        <p14:creationId xmlns:p14="http://schemas.microsoft.com/office/powerpoint/2010/main" val="7317122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1" y="685800"/>
            <a:ext cx="10396902" cy="3194903"/>
          </a:xfrm>
          <a:prstGeom prst="rect">
            <a:avLst/>
          </a:prstGeom>
        </p:spPr>
        <p:txBody>
          <a:bodyPr anchor="ctr">
            <a:normAutofit/>
          </a:bodyPr>
          <a:lstStyle>
            <a:lvl1pPr algn="ctr">
              <a:defRPr sz="4800"/>
            </a:lvl1pPr>
          </a:lstStyle>
          <a:p>
            <a:r>
              <a:rPr lang="en-US"/>
              <a:t>Click to edit Master title style</a:t>
            </a:r>
            <a:endParaRPr lang="en-US" dirty="0"/>
          </a:p>
        </p:txBody>
      </p:sp>
      <p:sp>
        <p:nvSpPr>
          <p:cNvPr id="4" name="Text Placeholder 3"/>
          <p:cNvSpPr>
            <a:spLocks noGrp="1"/>
          </p:cNvSpPr>
          <p:nvPr>
            <p:ph type="body" sz="half" idx="2"/>
          </p:nvPr>
        </p:nvSpPr>
        <p:spPr>
          <a:xfrm>
            <a:off x="685779" y="4106333"/>
            <a:ext cx="10394729" cy="1273606"/>
          </a:xfrm>
          <a:prstGeom prst="rect">
            <a:avLst/>
          </a:prstGeom>
        </p:spPr>
        <p:txBody>
          <a:bodyPr anchor="ct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98083" y="5757334"/>
            <a:ext cx="3784600" cy="498470"/>
          </a:xfrm>
          <a:prstGeom prst="rect">
            <a:avLst/>
          </a:prstGeom>
        </p:spPr>
        <p:txBody>
          <a:bodyPr/>
          <a:lstStyle/>
          <a:p>
            <a:fld id="{49167E9B-2430-4AEB-A155-EBF54AA0CF53}" type="datetimeFigureOut">
              <a:rPr lang="lv-LV" smtClean="0"/>
              <a:t>15.09.2021</a:t>
            </a:fld>
            <a:endParaRPr lang="lv-LV"/>
          </a:p>
        </p:txBody>
      </p:sp>
      <p:sp>
        <p:nvSpPr>
          <p:cNvPr id="6" name="Footer Placeholder 5"/>
          <p:cNvSpPr>
            <a:spLocks noGrp="1"/>
          </p:cNvSpPr>
          <p:nvPr>
            <p:ph type="ftr" sz="quarter" idx="11"/>
          </p:nvPr>
        </p:nvSpPr>
        <p:spPr>
          <a:xfrm>
            <a:off x="685801" y="5757334"/>
            <a:ext cx="5499719" cy="498470"/>
          </a:xfrm>
          <a:prstGeom prst="rect">
            <a:avLst/>
          </a:prstGeom>
        </p:spPr>
        <p:txBody>
          <a:bodyPr/>
          <a:lstStyle/>
          <a:p>
            <a:endParaRPr lang="lv-LV"/>
          </a:p>
        </p:txBody>
      </p:sp>
      <p:sp>
        <p:nvSpPr>
          <p:cNvPr id="7" name="Slide Number Placeholder 6"/>
          <p:cNvSpPr>
            <a:spLocks noGrp="1"/>
          </p:cNvSpPr>
          <p:nvPr>
            <p:ph type="sldNum" sz="quarter" idx="12"/>
          </p:nvPr>
        </p:nvSpPr>
        <p:spPr>
          <a:xfrm>
            <a:off x="6287121" y="5757334"/>
            <a:ext cx="907186" cy="498470"/>
          </a:xfrm>
          <a:prstGeom prst="rect">
            <a:avLst/>
          </a:prstGeom>
        </p:spPr>
        <p:txBody>
          <a:bodyPr/>
          <a:lstStyle/>
          <a:p>
            <a:fld id="{1568D2BA-4243-4899-9557-C5A8856FF4A4}" type="slidenum">
              <a:rPr lang="lv-LV" smtClean="0"/>
              <a:t>‹#›</a:t>
            </a:fld>
            <a:endParaRPr lang="lv-LV"/>
          </a:p>
        </p:txBody>
      </p:sp>
    </p:spTree>
    <p:extLst>
      <p:ext uri="{BB962C8B-B14F-4D97-AF65-F5344CB8AC3E}">
        <p14:creationId xmlns:p14="http://schemas.microsoft.com/office/powerpoint/2010/main" val="6536784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21732" y="685800"/>
            <a:ext cx="9525020" cy="2916704"/>
          </a:xfrm>
          <a:prstGeom prst="rect">
            <a:avLst/>
          </a:prstGeom>
        </p:spPr>
        <p:txBody>
          <a:bodyPr anchor="ctr">
            <a:normAutofit/>
          </a:bodyPr>
          <a:lstStyle>
            <a:lvl1pPr algn="ctr">
              <a:defRPr sz="4800"/>
            </a:lvl1pPr>
          </a:lstStyle>
          <a:p>
            <a:r>
              <a:rPr lang="en-US"/>
              <a:t>Click to edit Master title style</a:t>
            </a:r>
            <a:endParaRPr lang="en-US" dirty="0"/>
          </a:p>
        </p:txBody>
      </p:sp>
      <p:sp>
        <p:nvSpPr>
          <p:cNvPr id="12" name="Text Placeholder 3"/>
          <p:cNvSpPr>
            <a:spLocks noGrp="1"/>
          </p:cNvSpPr>
          <p:nvPr>
            <p:ph type="body" sz="half" idx="13"/>
          </p:nvPr>
        </p:nvSpPr>
        <p:spPr>
          <a:xfrm>
            <a:off x="1550264" y="3610032"/>
            <a:ext cx="8667956" cy="377768"/>
          </a:xfrm>
          <a:prstGeom prst="rect">
            <a:avLst/>
          </a:prstGeom>
        </p:spPr>
        <p:txBody>
          <a:bodyPr anchor="t">
            <a:normAutofit/>
          </a:bodyPr>
          <a:lstStyle>
            <a:lvl1pPr marL="0" indent="0" algn="r">
              <a:buNone/>
              <a:defRPr sz="1400">
                <a:solidFill>
                  <a:schemeClr val="tx1">
                    <a:lumMod val="50000"/>
                    <a:lumOff val="50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685801" y="4106334"/>
            <a:ext cx="10396882" cy="1268252"/>
          </a:xfrm>
          <a:prstGeom prst="rect">
            <a:avLst/>
          </a:prstGeom>
        </p:spPr>
        <p:txBody>
          <a:bodyPr anchor="ct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98083" y="5757334"/>
            <a:ext cx="3784600" cy="498470"/>
          </a:xfrm>
          <a:prstGeom prst="rect">
            <a:avLst/>
          </a:prstGeom>
        </p:spPr>
        <p:txBody>
          <a:bodyPr/>
          <a:lstStyle/>
          <a:p>
            <a:fld id="{49167E9B-2430-4AEB-A155-EBF54AA0CF53}" type="datetimeFigureOut">
              <a:rPr lang="lv-LV" smtClean="0"/>
              <a:t>15.09.2021</a:t>
            </a:fld>
            <a:endParaRPr lang="lv-LV"/>
          </a:p>
        </p:txBody>
      </p:sp>
      <p:sp>
        <p:nvSpPr>
          <p:cNvPr id="6" name="Footer Placeholder 5"/>
          <p:cNvSpPr>
            <a:spLocks noGrp="1"/>
          </p:cNvSpPr>
          <p:nvPr>
            <p:ph type="ftr" sz="quarter" idx="11"/>
          </p:nvPr>
        </p:nvSpPr>
        <p:spPr>
          <a:xfrm>
            <a:off x="685801" y="5757334"/>
            <a:ext cx="5499719" cy="498470"/>
          </a:xfrm>
          <a:prstGeom prst="rect">
            <a:avLst/>
          </a:prstGeom>
        </p:spPr>
        <p:txBody>
          <a:bodyPr/>
          <a:lstStyle/>
          <a:p>
            <a:endParaRPr lang="lv-LV"/>
          </a:p>
        </p:txBody>
      </p:sp>
      <p:sp>
        <p:nvSpPr>
          <p:cNvPr id="7" name="Slide Number Placeholder 6"/>
          <p:cNvSpPr>
            <a:spLocks noGrp="1"/>
          </p:cNvSpPr>
          <p:nvPr>
            <p:ph type="sldNum" sz="quarter" idx="12"/>
          </p:nvPr>
        </p:nvSpPr>
        <p:spPr>
          <a:xfrm>
            <a:off x="6287121" y="5757334"/>
            <a:ext cx="907186" cy="498470"/>
          </a:xfrm>
          <a:prstGeom prst="rect">
            <a:avLst/>
          </a:prstGeom>
        </p:spPr>
        <p:txBody>
          <a:bodyPr/>
          <a:lstStyle/>
          <a:p>
            <a:fld id="{1568D2BA-4243-4899-9557-C5A8856FF4A4}" type="slidenum">
              <a:rPr lang="lv-LV" smtClean="0"/>
              <a:t>‹#›</a:t>
            </a:fld>
            <a:endParaRPr lang="lv-LV"/>
          </a:p>
        </p:txBody>
      </p:sp>
      <p:sp>
        <p:nvSpPr>
          <p:cNvPr id="13" name="TextBox 12"/>
          <p:cNvSpPr txBox="1"/>
          <p:nvPr/>
        </p:nvSpPr>
        <p:spPr>
          <a:xfrm>
            <a:off x="685801" y="89262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473083" y="292282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4121747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5800" y="1723854"/>
            <a:ext cx="10394707" cy="2511835"/>
          </a:xfrm>
          <a:prstGeom prst="rect">
            <a:avLst/>
          </a:prstGeom>
        </p:spPr>
        <p:txBody>
          <a:bodyPr anchor="b">
            <a:normAutofit/>
          </a:bodyPr>
          <a:lstStyle>
            <a:lvl1pPr algn="l">
              <a:defRPr sz="4800"/>
            </a:lvl1pPr>
          </a:lstStyle>
          <a:p>
            <a:r>
              <a:rPr lang="en-US"/>
              <a:t>Click to edit Master title style</a:t>
            </a:r>
            <a:endParaRPr lang="en-US" dirty="0"/>
          </a:p>
        </p:txBody>
      </p:sp>
      <p:sp>
        <p:nvSpPr>
          <p:cNvPr id="4" name="Text Placeholder 3"/>
          <p:cNvSpPr>
            <a:spLocks noGrp="1"/>
          </p:cNvSpPr>
          <p:nvPr>
            <p:ph type="body" sz="half" idx="2"/>
          </p:nvPr>
        </p:nvSpPr>
        <p:spPr>
          <a:xfrm>
            <a:off x="685800" y="4247468"/>
            <a:ext cx="10394707" cy="1140644"/>
          </a:xfrm>
          <a:prstGeom prst="rect">
            <a:avLst/>
          </a:prstGeom>
        </p:spPr>
        <p:txBody>
          <a:bodyPr anchor="t">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98083" y="5757334"/>
            <a:ext cx="3784600" cy="498470"/>
          </a:xfrm>
          <a:prstGeom prst="rect">
            <a:avLst/>
          </a:prstGeom>
        </p:spPr>
        <p:txBody>
          <a:bodyPr/>
          <a:lstStyle/>
          <a:p>
            <a:fld id="{49167E9B-2430-4AEB-A155-EBF54AA0CF53}" type="datetimeFigureOut">
              <a:rPr lang="lv-LV" smtClean="0"/>
              <a:t>15.09.2021</a:t>
            </a:fld>
            <a:endParaRPr lang="lv-LV"/>
          </a:p>
        </p:txBody>
      </p:sp>
      <p:sp>
        <p:nvSpPr>
          <p:cNvPr id="6" name="Footer Placeholder 5"/>
          <p:cNvSpPr>
            <a:spLocks noGrp="1"/>
          </p:cNvSpPr>
          <p:nvPr>
            <p:ph type="ftr" sz="quarter" idx="11"/>
          </p:nvPr>
        </p:nvSpPr>
        <p:spPr>
          <a:xfrm>
            <a:off x="685801" y="5757334"/>
            <a:ext cx="5499719" cy="498470"/>
          </a:xfrm>
          <a:prstGeom prst="rect">
            <a:avLst/>
          </a:prstGeom>
        </p:spPr>
        <p:txBody>
          <a:bodyPr/>
          <a:lstStyle/>
          <a:p>
            <a:endParaRPr lang="lv-LV"/>
          </a:p>
        </p:txBody>
      </p:sp>
      <p:sp>
        <p:nvSpPr>
          <p:cNvPr id="7" name="Slide Number Placeholder 6"/>
          <p:cNvSpPr>
            <a:spLocks noGrp="1"/>
          </p:cNvSpPr>
          <p:nvPr>
            <p:ph type="sldNum" sz="quarter" idx="12"/>
          </p:nvPr>
        </p:nvSpPr>
        <p:spPr>
          <a:xfrm>
            <a:off x="6287121" y="5757334"/>
            <a:ext cx="907186" cy="498470"/>
          </a:xfrm>
          <a:prstGeom prst="rect">
            <a:avLst/>
          </a:prstGeom>
        </p:spPr>
        <p:txBody>
          <a:bodyPr/>
          <a:lstStyle/>
          <a:p>
            <a:fld id="{1568D2BA-4243-4899-9557-C5A8856FF4A4}" type="slidenum">
              <a:rPr lang="lv-LV" smtClean="0"/>
              <a:t>‹#›</a:t>
            </a:fld>
            <a:endParaRPr lang="lv-LV"/>
          </a:p>
        </p:txBody>
      </p:sp>
    </p:spTree>
    <p:extLst>
      <p:ext uri="{BB962C8B-B14F-4D97-AF65-F5344CB8AC3E}">
        <p14:creationId xmlns:p14="http://schemas.microsoft.com/office/powerpoint/2010/main" val="26655688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685802" y="685800"/>
            <a:ext cx="10394706" cy="1151965"/>
          </a:xfrm>
          <a:prstGeom prst="rect">
            <a:avLst/>
          </a:prstGeom>
        </p:spPr>
        <p:txBody>
          <a:bodyPr/>
          <a:lstStyle>
            <a:lvl1pPr algn="ctr">
              <a:defRPr/>
            </a:lvl1pPr>
          </a:lstStyle>
          <a:p>
            <a:r>
              <a:rPr lang="en-US"/>
              <a:t>Click to edit Master title style</a:t>
            </a:r>
            <a:endParaRPr lang="en-US" dirty="0"/>
          </a:p>
        </p:txBody>
      </p:sp>
      <p:sp>
        <p:nvSpPr>
          <p:cNvPr id="7" name="Text Placeholder 2"/>
          <p:cNvSpPr>
            <a:spLocks noGrp="1"/>
          </p:cNvSpPr>
          <p:nvPr>
            <p:ph type="body" idx="1"/>
          </p:nvPr>
        </p:nvSpPr>
        <p:spPr>
          <a:xfrm>
            <a:off x="685802" y="2063395"/>
            <a:ext cx="3310128" cy="576262"/>
          </a:xfrm>
          <a:prstGeom prst="rect">
            <a:avLst/>
          </a:prstGeom>
        </p:spPr>
        <p:txBody>
          <a:bodyPr anchor="b">
            <a:noAutofit/>
          </a:bodyPr>
          <a:lstStyle>
            <a:lvl1pPr marL="0" indent="0" algn="ctr">
              <a:lnSpc>
                <a:spcPct val="90000"/>
              </a:lnSpc>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5802" y="2639658"/>
            <a:ext cx="3310128" cy="2734928"/>
          </a:xfrm>
          <a:prstGeom prst="rect">
            <a:avLst/>
          </a:prstGeo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234622" y="2063395"/>
            <a:ext cx="3310128" cy="576262"/>
          </a:xfrm>
          <a:prstGeom prst="rect">
            <a:avLst/>
          </a:prstGeom>
        </p:spPr>
        <p:txBody>
          <a:bodyPr anchor="b">
            <a:noAutofit/>
          </a:bodyPr>
          <a:lstStyle>
            <a:lvl1pPr marL="0" indent="0" algn="ctr">
              <a:lnSpc>
                <a:spcPct val="90000"/>
              </a:lnSpc>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234621" y="2639658"/>
            <a:ext cx="3310128" cy="2734928"/>
          </a:xfrm>
          <a:prstGeom prst="rect">
            <a:avLst/>
          </a:prstGeo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770380" y="2063395"/>
            <a:ext cx="3310128" cy="576262"/>
          </a:xfrm>
          <a:prstGeom prst="rect">
            <a:avLst/>
          </a:prstGeom>
        </p:spPr>
        <p:txBody>
          <a:bodyPr anchor="b">
            <a:noAutofit/>
          </a:bodyPr>
          <a:lstStyle>
            <a:lvl1pPr marL="0" indent="0" algn="ctr">
              <a:lnSpc>
                <a:spcPct val="90000"/>
              </a:lnSpc>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770380" y="2639658"/>
            <a:ext cx="3310128" cy="2734928"/>
          </a:xfrm>
          <a:prstGeom prst="rect">
            <a:avLst/>
          </a:prstGeo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a:xfrm>
            <a:off x="7298083" y="5757334"/>
            <a:ext cx="3784600" cy="498470"/>
          </a:xfrm>
          <a:prstGeom prst="rect">
            <a:avLst/>
          </a:prstGeom>
        </p:spPr>
        <p:txBody>
          <a:bodyPr/>
          <a:lstStyle/>
          <a:p>
            <a:fld id="{49167E9B-2430-4AEB-A155-EBF54AA0CF53}" type="datetimeFigureOut">
              <a:rPr lang="lv-LV" smtClean="0"/>
              <a:t>15.09.2021</a:t>
            </a:fld>
            <a:endParaRPr lang="lv-LV"/>
          </a:p>
        </p:txBody>
      </p:sp>
      <p:sp>
        <p:nvSpPr>
          <p:cNvPr id="4" name="Footer Placeholder 3"/>
          <p:cNvSpPr>
            <a:spLocks noGrp="1"/>
          </p:cNvSpPr>
          <p:nvPr>
            <p:ph type="ftr" sz="quarter" idx="11"/>
          </p:nvPr>
        </p:nvSpPr>
        <p:spPr>
          <a:xfrm>
            <a:off x="685801" y="5757334"/>
            <a:ext cx="5499719" cy="498470"/>
          </a:xfrm>
          <a:prstGeom prst="rect">
            <a:avLst/>
          </a:prstGeom>
        </p:spPr>
        <p:txBody>
          <a:bodyPr/>
          <a:lstStyle/>
          <a:p>
            <a:endParaRPr lang="lv-LV"/>
          </a:p>
        </p:txBody>
      </p:sp>
      <p:sp>
        <p:nvSpPr>
          <p:cNvPr id="5" name="Slide Number Placeholder 4"/>
          <p:cNvSpPr>
            <a:spLocks noGrp="1"/>
          </p:cNvSpPr>
          <p:nvPr>
            <p:ph type="sldNum" sz="quarter" idx="12"/>
          </p:nvPr>
        </p:nvSpPr>
        <p:spPr>
          <a:xfrm>
            <a:off x="6287121" y="5757334"/>
            <a:ext cx="907186" cy="498470"/>
          </a:xfrm>
          <a:prstGeom prst="rect">
            <a:avLst/>
          </a:prstGeom>
        </p:spPr>
        <p:txBody>
          <a:bodyPr/>
          <a:lstStyle/>
          <a:p>
            <a:fld id="{1568D2BA-4243-4899-9557-C5A8856FF4A4}" type="slidenum">
              <a:rPr lang="lv-LV" smtClean="0"/>
              <a:t>‹#›</a:t>
            </a:fld>
            <a:endParaRPr lang="lv-LV"/>
          </a:p>
        </p:txBody>
      </p:sp>
    </p:spTree>
    <p:extLst>
      <p:ext uri="{BB962C8B-B14F-4D97-AF65-F5344CB8AC3E}">
        <p14:creationId xmlns:p14="http://schemas.microsoft.com/office/powerpoint/2010/main" val="37778046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685801" y="685800"/>
            <a:ext cx="10396882" cy="1151965"/>
          </a:xfrm>
          <a:prstGeom prst="rect">
            <a:avLst/>
          </a:prstGeom>
        </p:spPr>
        <p:txBody>
          <a:bodyPr/>
          <a:lstStyle>
            <a:lvl1pPr algn="ctr">
              <a:defRPr/>
            </a:lvl1pPr>
          </a:lstStyle>
          <a:p>
            <a:r>
              <a:rPr lang="en-US"/>
              <a:t>Click to edit Master title style</a:t>
            </a:r>
            <a:endParaRPr lang="en-US" dirty="0"/>
          </a:p>
        </p:txBody>
      </p:sp>
      <p:sp>
        <p:nvSpPr>
          <p:cNvPr id="19" name="Text Placeholder 2"/>
          <p:cNvSpPr>
            <a:spLocks noGrp="1"/>
          </p:cNvSpPr>
          <p:nvPr>
            <p:ph type="body" idx="1"/>
          </p:nvPr>
        </p:nvSpPr>
        <p:spPr>
          <a:xfrm>
            <a:off x="691840" y="3813025"/>
            <a:ext cx="3310128" cy="576262"/>
          </a:xfrm>
          <a:prstGeom prst="rect">
            <a:avLst/>
          </a:prstGeom>
        </p:spPr>
        <p:txBody>
          <a:bodyPr anchor="b">
            <a:noAutofit/>
          </a:bodyPr>
          <a:lstStyle>
            <a:lvl1pPr marL="0" indent="0" algn="ctr">
              <a:lnSpc>
                <a:spcPct val="90000"/>
              </a:lnSpc>
              <a:buNone/>
              <a:defRPr sz="22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5780" y="2063395"/>
            <a:ext cx="3310128" cy="1536725"/>
          </a:xfrm>
          <a:prstGeom prst="roundRect">
            <a:avLst>
              <a:gd name="adj" fmla="val 0"/>
            </a:avLst>
          </a:prstGeom>
          <a:ln w="57150" cmpd="thinThick">
            <a:solidFill>
              <a:schemeClr val="bg1">
                <a:lumMod val="50000"/>
              </a:schemeClr>
            </a:solidFill>
            <a:miter lim="800000"/>
          </a:ln>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91840" y="4389287"/>
            <a:ext cx="3310128" cy="985299"/>
          </a:xfrm>
          <a:prstGeom prst="rect">
            <a:avLst/>
          </a:prstGeo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237410" y="3813025"/>
            <a:ext cx="3310128" cy="576262"/>
          </a:xfrm>
          <a:prstGeom prst="rect">
            <a:avLst/>
          </a:prstGeom>
        </p:spPr>
        <p:txBody>
          <a:bodyPr anchor="b">
            <a:noAutofit/>
          </a:bodyPr>
          <a:lstStyle>
            <a:lvl1pPr marL="0" indent="0" algn="ctr">
              <a:lnSpc>
                <a:spcPct val="90000"/>
              </a:lnSpc>
              <a:buNone/>
              <a:defRPr sz="22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235999" y="2063395"/>
            <a:ext cx="3310128" cy="1535237"/>
          </a:xfrm>
          <a:prstGeom prst="roundRect">
            <a:avLst>
              <a:gd name="adj" fmla="val 0"/>
            </a:avLst>
          </a:prstGeom>
          <a:ln w="57150" cmpd="thinThick">
            <a:solidFill>
              <a:schemeClr val="bg1">
                <a:lumMod val="50000"/>
              </a:schemeClr>
            </a:solidFill>
            <a:miter lim="800000"/>
          </a:ln>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235999" y="4389286"/>
            <a:ext cx="3310128" cy="985300"/>
          </a:xfrm>
          <a:prstGeom prst="rect">
            <a:avLst/>
          </a:prstGeo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768944" y="3813025"/>
            <a:ext cx="3310128" cy="576262"/>
          </a:xfrm>
          <a:prstGeom prst="rect">
            <a:avLst/>
          </a:prstGeom>
        </p:spPr>
        <p:txBody>
          <a:bodyPr anchor="b">
            <a:noAutofit/>
          </a:bodyPr>
          <a:lstStyle>
            <a:lvl1pPr marL="0" indent="0" algn="ctr">
              <a:lnSpc>
                <a:spcPct val="90000"/>
              </a:lnSpc>
              <a:buNone/>
              <a:defRPr sz="22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768819" y="2063394"/>
            <a:ext cx="3310128" cy="1537196"/>
          </a:xfrm>
          <a:prstGeom prst="roundRect">
            <a:avLst>
              <a:gd name="adj" fmla="val 0"/>
            </a:avLst>
          </a:prstGeom>
          <a:ln w="57150" cmpd="thinThick">
            <a:solidFill>
              <a:schemeClr val="bg1">
                <a:lumMod val="50000"/>
              </a:schemeClr>
            </a:solidFill>
            <a:miter lim="800000"/>
          </a:ln>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768819" y="4389284"/>
            <a:ext cx="3310128" cy="985302"/>
          </a:xfrm>
          <a:prstGeom prst="rect">
            <a:avLst/>
          </a:prstGeo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a:xfrm>
            <a:off x="7298083" y="5757334"/>
            <a:ext cx="3784600" cy="498470"/>
          </a:xfrm>
          <a:prstGeom prst="rect">
            <a:avLst/>
          </a:prstGeom>
        </p:spPr>
        <p:txBody>
          <a:bodyPr/>
          <a:lstStyle/>
          <a:p>
            <a:fld id="{49167E9B-2430-4AEB-A155-EBF54AA0CF53}" type="datetimeFigureOut">
              <a:rPr lang="lv-LV" smtClean="0"/>
              <a:t>15.09.2021</a:t>
            </a:fld>
            <a:endParaRPr lang="lv-LV"/>
          </a:p>
        </p:txBody>
      </p:sp>
      <p:sp>
        <p:nvSpPr>
          <p:cNvPr id="4" name="Footer Placeholder 3"/>
          <p:cNvSpPr>
            <a:spLocks noGrp="1"/>
          </p:cNvSpPr>
          <p:nvPr>
            <p:ph type="ftr" sz="quarter" idx="11"/>
          </p:nvPr>
        </p:nvSpPr>
        <p:spPr>
          <a:xfrm>
            <a:off x="685801" y="5757334"/>
            <a:ext cx="5499719" cy="498470"/>
          </a:xfrm>
          <a:prstGeom prst="rect">
            <a:avLst/>
          </a:prstGeom>
        </p:spPr>
        <p:txBody>
          <a:bodyPr/>
          <a:lstStyle/>
          <a:p>
            <a:endParaRPr lang="lv-LV"/>
          </a:p>
        </p:txBody>
      </p:sp>
      <p:sp>
        <p:nvSpPr>
          <p:cNvPr id="5" name="Slide Number Placeholder 4"/>
          <p:cNvSpPr>
            <a:spLocks noGrp="1"/>
          </p:cNvSpPr>
          <p:nvPr>
            <p:ph type="sldNum" sz="quarter" idx="12"/>
          </p:nvPr>
        </p:nvSpPr>
        <p:spPr>
          <a:xfrm>
            <a:off x="6287121" y="5757334"/>
            <a:ext cx="907186" cy="498470"/>
          </a:xfrm>
          <a:prstGeom prst="rect">
            <a:avLst/>
          </a:prstGeom>
        </p:spPr>
        <p:txBody>
          <a:bodyPr/>
          <a:lstStyle/>
          <a:p>
            <a:fld id="{1568D2BA-4243-4899-9557-C5A8856FF4A4}" type="slidenum">
              <a:rPr lang="lv-LV" smtClean="0"/>
              <a:t>‹#›</a:t>
            </a:fld>
            <a:endParaRPr lang="lv-LV"/>
          </a:p>
        </p:txBody>
      </p:sp>
    </p:spTree>
    <p:extLst>
      <p:ext uri="{BB962C8B-B14F-4D97-AF65-F5344CB8AC3E}">
        <p14:creationId xmlns:p14="http://schemas.microsoft.com/office/powerpoint/2010/main" val="21714721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85801" y="685800"/>
            <a:ext cx="10396882" cy="1151965"/>
          </a:xfrm>
          <a:prstGeom prst="rect">
            <a:avLst/>
          </a:prstGeom>
        </p:spPr>
        <p:txBody>
          <a:bodyPr/>
          <a:lstStyle>
            <a:lvl1pPr algn="r">
              <a:defRPr/>
            </a:lvl1pPr>
          </a:lstStyle>
          <a:p>
            <a:r>
              <a:rPr lang="en-US"/>
              <a:t>Click to edit Master title style</a:t>
            </a:r>
            <a:endParaRPr lang="en-US" dirty="0"/>
          </a:p>
        </p:txBody>
      </p:sp>
      <p:sp>
        <p:nvSpPr>
          <p:cNvPr id="11" name="Vertical Text Placeholder 2"/>
          <p:cNvSpPr>
            <a:spLocks noGrp="1"/>
          </p:cNvSpPr>
          <p:nvPr>
            <p:ph type="body" orient="vert" sz="quarter" idx="13"/>
          </p:nvPr>
        </p:nvSpPr>
        <p:spPr>
          <a:xfrm>
            <a:off x="685800" y="2063396"/>
            <a:ext cx="10394707" cy="3311190"/>
          </a:xfrm>
          <a:prstGeom prst="rect">
            <a:avLst/>
          </a:prstGeo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298083" y="5757334"/>
            <a:ext cx="3784600" cy="498470"/>
          </a:xfrm>
          <a:prstGeom prst="rect">
            <a:avLst/>
          </a:prstGeom>
        </p:spPr>
        <p:txBody>
          <a:bodyPr/>
          <a:lstStyle/>
          <a:p>
            <a:fld id="{49167E9B-2430-4AEB-A155-EBF54AA0CF53}" type="datetimeFigureOut">
              <a:rPr lang="lv-LV" smtClean="0"/>
              <a:t>15.09.2021</a:t>
            </a:fld>
            <a:endParaRPr lang="lv-LV"/>
          </a:p>
        </p:txBody>
      </p:sp>
      <p:sp>
        <p:nvSpPr>
          <p:cNvPr id="5" name="Footer Placeholder 4"/>
          <p:cNvSpPr>
            <a:spLocks noGrp="1"/>
          </p:cNvSpPr>
          <p:nvPr>
            <p:ph type="ftr" sz="quarter" idx="11"/>
          </p:nvPr>
        </p:nvSpPr>
        <p:spPr>
          <a:xfrm>
            <a:off x="685801" y="5757334"/>
            <a:ext cx="5499719" cy="498470"/>
          </a:xfrm>
          <a:prstGeom prst="rect">
            <a:avLst/>
          </a:prstGeom>
        </p:spPr>
        <p:txBody>
          <a:bodyPr/>
          <a:lstStyle/>
          <a:p>
            <a:endParaRPr lang="lv-LV"/>
          </a:p>
        </p:txBody>
      </p:sp>
      <p:sp>
        <p:nvSpPr>
          <p:cNvPr id="6" name="Slide Number Placeholder 5"/>
          <p:cNvSpPr>
            <a:spLocks noGrp="1"/>
          </p:cNvSpPr>
          <p:nvPr>
            <p:ph type="sldNum" sz="quarter" idx="12"/>
          </p:nvPr>
        </p:nvSpPr>
        <p:spPr>
          <a:xfrm>
            <a:off x="6287121" y="5757334"/>
            <a:ext cx="907186" cy="498470"/>
          </a:xfrm>
          <a:prstGeom prst="rect">
            <a:avLst/>
          </a:prstGeom>
        </p:spPr>
        <p:txBody>
          <a:bodyPr/>
          <a:lstStyle/>
          <a:p>
            <a:fld id="{1568D2BA-4243-4899-9557-C5A8856FF4A4}" type="slidenum">
              <a:rPr lang="lv-LV" smtClean="0"/>
              <a:t>‹#›</a:t>
            </a:fld>
            <a:endParaRPr lang="lv-LV"/>
          </a:p>
        </p:txBody>
      </p:sp>
    </p:spTree>
    <p:extLst>
      <p:ext uri="{BB962C8B-B14F-4D97-AF65-F5344CB8AC3E}">
        <p14:creationId xmlns:p14="http://schemas.microsoft.com/office/powerpoint/2010/main" val="197455373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15862" y="685800"/>
            <a:ext cx="2264646" cy="4688785"/>
          </a:xfrm>
          <a:prstGeom prst="rect">
            <a:avLst/>
          </a:prstGeom>
        </p:spPr>
        <p:txBody>
          <a:bodyPr vert="eaVert"/>
          <a:lstStyle>
            <a:lvl1pPr algn="l">
              <a:defRPr/>
            </a:lvl1pPr>
          </a:lstStyle>
          <a:p>
            <a:r>
              <a:rPr lang="en-US"/>
              <a:t>Click to edit Master title style</a:t>
            </a:r>
            <a:endParaRPr lang="en-US" dirty="0"/>
          </a:p>
        </p:txBody>
      </p:sp>
      <p:sp>
        <p:nvSpPr>
          <p:cNvPr id="8" name="Vertical Text Placeholder 2"/>
          <p:cNvSpPr>
            <a:spLocks noGrp="1"/>
          </p:cNvSpPr>
          <p:nvPr>
            <p:ph type="body" orient="vert" sz="quarter" idx="13"/>
          </p:nvPr>
        </p:nvSpPr>
        <p:spPr>
          <a:xfrm>
            <a:off x="685800" y="685800"/>
            <a:ext cx="7904431" cy="4688785"/>
          </a:xfrm>
          <a:prstGeom prst="rect">
            <a:avLst/>
          </a:prstGeo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298083" y="5757334"/>
            <a:ext cx="3784600" cy="498470"/>
          </a:xfrm>
          <a:prstGeom prst="rect">
            <a:avLst/>
          </a:prstGeom>
        </p:spPr>
        <p:txBody>
          <a:bodyPr/>
          <a:lstStyle/>
          <a:p>
            <a:fld id="{49167E9B-2430-4AEB-A155-EBF54AA0CF53}" type="datetimeFigureOut">
              <a:rPr lang="lv-LV" smtClean="0"/>
              <a:t>15.09.2021</a:t>
            </a:fld>
            <a:endParaRPr lang="lv-LV"/>
          </a:p>
        </p:txBody>
      </p:sp>
      <p:sp>
        <p:nvSpPr>
          <p:cNvPr id="5" name="Footer Placeholder 4"/>
          <p:cNvSpPr>
            <a:spLocks noGrp="1"/>
          </p:cNvSpPr>
          <p:nvPr>
            <p:ph type="ftr" sz="quarter" idx="11"/>
          </p:nvPr>
        </p:nvSpPr>
        <p:spPr>
          <a:xfrm>
            <a:off x="685801" y="5757334"/>
            <a:ext cx="5499719" cy="498470"/>
          </a:xfrm>
          <a:prstGeom prst="rect">
            <a:avLst/>
          </a:prstGeom>
        </p:spPr>
        <p:txBody>
          <a:bodyPr/>
          <a:lstStyle/>
          <a:p>
            <a:endParaRPr lang="lv-LV"/>
          </a:p>
        </p:txBody>
      </p:sp>
      <p:sp>
        <p:nvSpPr>
          <p:cNvPr id="6" name="Slide Number Placeholder 5"/>
          <p:cNvSpPr>
            <a:spLocks noGrp="1"/>
          </p:cNvSpPr>
          <p:nvPr>
            <p:ph type="sldNum" sz="quarter" idx="12"/>
          </p:nvPr>
        </p:nvSpPr>
        <p:spPr>
          <a:xfrm>
            <a:off x="6287121" y="5757334"/>
            <a:ext cx="907186" cy="498470"/>
          </a:xfrm>
          <a:prstGeom prst="rect">
            <a:avLst/>
          </a:prstGeom>
        </p:spPr>
        <p:txBody>
          <a:bodyPr/>
          <a:lstStyle/>
          <a:p>
            <a:fld id="{1568D2BA-4243-4899-9557-C5A8856FF4A4}" type="slidenum">
              <a:rPr lang="lv-LV" smtClean="0"/>
              <a:t>‹#›</a:t>
            </a:fld>
            <a:endParaRPr lang="lv-LV"/>
          </a:p>
        </p:txBody>
      </p:sp>
    </p:spTree>
    <p:extLst>
      <p:ext uri="{BB962C8B-B14F-4D97-AF65-F5344CB8AC3E}">
        <p14:creationId xmlns:p14="http://schemas.microsoft.com/office/powerpoint/2010/main" val="239290177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63487E-F8D3-4A5A-8E7A-449501F5B084}"/>
              </a:ext>
            </a:extLst>
          </p:cNvPr>
          <p:cNvSpPr>
            <a:spLocks noGrp="1"/>
          </p:cNvSpPr>
          <p:nvPr>
            <p:ph type="title" hasCustomPrompt="1"/>
          </p:nvPr>
        </p:nvSpPr>
        <p:spPr>
          <a:xfrm>
            <a:off x="685801" y="685800"/>
            <a:ext cx="10396882" cy="1151965"/>
          </a:xfrm>
          <a:prstGeom prst="rect">
            <a:avLst/>
          </a:prstGeom>
        </p:spPr>
        <p:txBody>
          <a:bodyPr/>
          <a:lstStyle>
            <a:lvl1pPr>
              <a:defRPr b="0" i="0">
                <a:solidFill>
                  <a:schemeClr val="accent1"/>
                </a:solidFill>
                <a:latin typeface="Calibri" panose="020F0502020204030204" pitchFamily="34" charset="0"/>
                <a:cs typeface="Calibri" panose="020F0502020204030204" pitchFamily="34" charset="0"/>
              </a:defRPr>
            </a:lvl1pPr>
          </a:lstStyle>
          <a:p>
            <a:r>
              <a:rPr lang="lv-LV" dirty="0">
                <a:latin typeface="Calibri Light" panose="020F0302020204030204" pitchFamily="34" charset="0"/>
                <a:cs typeface="Calibri Light" panose="020F0302020204030204" pitchFamily="34" charset="0"/>
              </a:rPr>
              <a:t>virsraksts</a:t>
            </a:r>
            <a:endParaRPr lang="lv-LV" noProof="0" dirty="0"/>
          </a:p>
        </p:txBody>
      </p:sp>
      <p:sp>
        <p:nvSpPr>
          <p:cNvPr id="3" name="Content Placeholder 2">
            <a:extLst>
              <a:ext uri="{FF2B5EF4-FFF2-40B4-BE49-F238E27FC236}">
                <a16:creationId xmlns:a16="http://schemas.microsoft.com/office/drawing/2014/main" id="{EDCFED6A-E7BD-4023-96CD-8E3673DB80FA}"/>
              </a:ext>
            </a:extLst>
          </p:cNvPr>
          <p:cNvSpPr>
            <a:spLocks noGrp="1"/>
          </p:cNvSpPr>
          <p:nvPr>
            <p:ph idx="1" hasCustomPrompt="1"/>
          </p:nvPr>
        </p:nvSpPr>
        <p:spPr>
          <a:xfrm>
            <a:off x="685800" y="2063396"/>
            <a:ext cx="10396883" cy="3311189"/>
          </a:xfrm>
          <a:prstGeom prst="rect">
            <a:avLst/>
          </a:prstGeom>
        </p:spPr>
        <p:txBody>
          <a:bodyPr/>
          <a:lstStyle>
            <a:lvl1pPr>
              <a:defRPr b="0" i="0">
                <a:latin typeface="Calibri Light" panose="020F0302020204030204" pitchFamily="34" charset="0"/>
                <a:cs typeface="Calibri Light" panose="020F0302020204030204" pitchFamily="34" charset="0"/>
              </a:defRPr>
            </a:lvl1pPr>
            <a:lvl2pPr>
              <a:defRPr b="0" i="0">
                <a:latin typeface="Calibri Light" panose="020F0302020204030204" pitchFamily="34" charset="0"/>
                <a:cs typeface="Calibri Light" panose="020F0302020204030204" pitchFamily="34" charset="0"/>
              </a:defRPr>
            </a:lvl2pPr>
            <a:lvl3pPr>
              <a:defRPr b="0" i="0">
                <a:latin typeface="Calibri Light" panose="020F0302020204030204" pitchFamily="34" charset="0"/>
                <a:cs typeface="Calibri Light" panose="020F0302020204030204" pitchFamily="34" charset="0"/>
              </a:defRPr>
            </a:lvl3pPr>
            <a:lvl4pPr>
              <a:defRPr b="0" i="0">
                <a:latin typeface="Calibri Light" panose="020F0302020204030204" pitchFamily="34" charset="0"/>
                <a:cs typeface="Calibri Light" panose="020F0302020204030204" pitchFamily="34" charset="0"/>
              </a:defRPr>
            </a:lvl4pPr>
            <a:lvl5pPr>
              <a:defRPr b="0" i="0">
                <a:latin typeface="Calibri Light" panose="020F0302020204030204" pitchFamily="34" charset="0"/>
                <a:cs typeface="Calibri Light" panose="020F0302020204030204" pitchFamily="34" charset="0"/>
              </a:defRPr>
            </a:lvl5pPr>
          </a:lstStyle>
          <a:p>
            <a:pPr lvl="0"/>
            <a:r>
              <a:rPr lang="en-US" dirty="0" err="1"/>
              <a:t>teksts</a:t>
            </a:r>
            <a:endParaRPr lang="lv-LV" dirty="0"/>
          </a:p>
        </p:txBody>
      </p:sp>
      <p:pic>
        <p:nvPicPr>
          <p:cNvPr id="5" name="Picture 4">
            <a:extLst>
              <a:ext uri="{FF2B5EF4-FFF2-40B4-BE49-F238E27FC236}">
                <a16:creationId xmlns:a16="http://schemas.microsoft.com/office/drawing/2014/main" id="{6E455649-1898-8F4A-B435-4E6CDACE942D}"/>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1088947" y="5694664"/>
            <a:ext cx="902329" cy="1003289"/>
          </a:xfrm>
          <a:prstGeom prst="rect">
            <a:avLst/>
          </a:prstGeom>
        </p:spPr>
      </p:pic>
    </p:spTree>
    <p:extLst>
      <p:ext uri="{BB962C8B-B14F-4D97-AF65-F5344CB8AC3E}">
        <p14:creationId xmlns:p14="http://schemas.microsoft.com/office/powerpoint/2010/main" val="8119683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1" y="685800"/>
            <a:ext cx="10396882" cy="1151965"/>
          </a:xfrm>
          <a:prstGeom prst="rect">
            <a:avLst/>
          </a:prstGeom>
        </p:spPr>
        <p:txBody>
          <a:bodyPr/>
          <a:lstStyle/>
          <a:p>
            <a:r>
              <a:rPr lang="en-US"/>
              <a:t>Click to edit Master title style</a:t>
            </a:r>
            <a:endParaRPr lang="en-US" dirty="0"/>
          </a:p>
        </p:txBody>
      </p:sp>
      <p:sp>
        <p:nvSpPr>
          <p:cNvPr id="12" name="Content Placeholder 2"/>
          <p:cNvSpPr>
            <a:spLocks noGrp="1"/>
          </p:cNvSpPr>
          <p:nvPr>
            <p:ph sz="quarter" idx="13"/>
          </p:nvPr>
        </p:nvSpPr>
        <p:spPr>
          <a:xfrm>
            <a:off x="685800" y="2063396"/>
            <a:ext cx="10394707" cy="3311189"/>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298083" y="5757334"/>
            <a:ext cx="3784600" cy="498470"/>
          </a:xfrm>
          <a:prstGeom prst="rect">
            <a:avLst/>
          </a:prstGeom>
        </p:spPr>
        <p:txBody>
          <a:bodyPr/>
          <a:lstStyle/>
          <a:p>
            <a:fld id="{49167E9B-2430-4AEB-A155-EBF54AA0CF53}" type="datetimeFigureOut">
              <a:rPr lang="lv-LV" smtClean="0"/>
              <a:t>15.09.2021</a:t>
            </a:fld>
            <a:endParaRPr lang="lv-LV"/>
          </a:p>
        </p:txBody>
      </p:sp>
      <p:sp>
        <p:nvSpPr>
          <p:cNvPr id="5" name="Footer Placeholder 4"/>
          <p:cNvSpPr>
            <a:spLocks noGrp="1"/>
          </p:cNvSpPr>
          <p:nvPr>
            <p:ph type="ftr" sz="quarter" idx="11"/>
          </p:nvPr>
        </p:nvSpPr>
        <p:spPr>
          <a:xfrm>
            <a:off x="685801" y="5757334"/>
            <a:ext cx="5499719" cy="498470"/>
          </a:xfrm>
          <a:prstGeom prst="rect">
            <a:avLst/>
          </a:prstGeom>
        </p:spPr>
        <p:txBody>
          <a:bodyPr/>
          <a:lstStyle/>
          <a:p>
            <a:endParaRPr lang="lv-LV"/>
          </a:p>
        </p:txBody>
      </p:sp>
      <p:sp>
        <p:nvSpPr>
          <p:cNvPr id="6" name="Slide Number Placeholder 5"/>
          <p:cNvSpPr>
            <a:spLocks noGrp="1"/>
          </p:cNvSpPr>
          <p:nvPr>
            <p:ph type="sldNum" sz="quarter" idx="12"/>
          </p:nvPr>
        </p:nvSpPr>
        <p:spPr>
          <a:xfrm>
            <a:off x="6287121" y="5757334"/>
            <a:ext cx="907186" cy="498470"/>
          </a:xfrm>
          <a:prstGeom prst="rect">
            <a:avLst/>
          </a:prstGeom>
        </p:spPr>
        <p:txBody>
          <a:bodyPr/>
          <a:lstStyle/>
          <a:p>
            <a:fld id="{1568D2BA-4243-4899-9557-C5A8856FF4A4}" type="slidenum">
              <a:rPr lang="lv-LV" smtClean="0"/>
              <a:t>‹#›</a:t>
            </a:fld>
            <a:endParaRPr lang="lv-LV"/>
          </a:p>
        </p:txBody>
      </p:sp>
    </p:spTree>
    <p:extLst>
      <p:ext uri="{BB962C8B-B14F-4D97-AF65-F5344CB8AC3E}">
        <p14:creationId xmlns:p14="http://schemas.microsoft.com/office/powerpoint/2010/main" val="14093945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5801" y="685800"/>
            <a:ext cx="10394707" cy="3193487"/>
          </a:xfrm>
          <a:prstGeom prst="rect">
            <a:avLst/>
          </a:prstGeom>
        </p:spPr>
        <p:txBody>
          <a:bodyPr anchor="b">
            <a:normAutofit/>
          </a:bodyPr>
          <a:lstStyle>
            <a:lvl1pPr algn="l">
              <a:defRPr sz="5400"/>
            </a:lvl1pPr>
          </a:lstStyle>
          <a:p>
            <a:r>
              <a:rPr lang="en-US"/>
              <a:t>Click to edit Master title style</a:t>
            </a:r>
            <a:endParaRPr lang="en-US" dirty="0"/>
          </a:p>
        </p:txBody>
      </p:sp>
      <p:sp>
        <p:nvSpPr>
          <p:cNvPr id="3" name="Text Placeholder 2"/>
          <p:cNvSpPr>
            <a:spLocks noGrp="1"/>
          </p:cNvSpPr>
          <p:nvPr>
            <p:ph type="body" idx="1"/>
          </p:nvPr>
        </p:nvSpPr>
        <p:spPr>
          <a:xfrm>
            <a:off x="685801" y="3742267"/>
            <a:ext cx="10394707" cy="1639614"/>
          </a:xfrm>
          <a:prstGeom prst="rect">
            <a:avLst/>
          </a:prstGeom>
        </p:spPr>
        <p:txBody>
          <a:bodyPr anchor="t">
            <a:normAutofit/>
          </a:bodyPr>
          <a:lstStyle>
            <a:lvl1pPr marL="0" indent="0" algn="l">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298083" y="5757334"/>
            <a:ext cx="3784600" cy="498470"/>
          </a:xfrm>
          <a:prstGeom prst="rect">
            <a:avLst/>
          </a:prstGeom>
        </p:spPr>
        <p:txBody>
          <a:bodyPr/>
          <a:lstStyle/>
          <a:p>
            <a:fld id="{49167E9B-2430-4AEB-A155-EBF54AA0CF53}" type="datetimeFigureOut">
              <a:rPr lang="lv-LV" smtClean="0"/>
              <a:t>15.09.2021</a:t>
            </a:fld>
            <a:endParaRPr lang="lv-LV"/>
          </a:p>
        </p:txBody>
      </p:sp>
      <p:sp>
        <p:nvSpPr>
          <p:cNvPr id="5" name="Footer Placeholder 4"/>
          <p:cNvSpPr>
            <a:spLocks noGrp="1"/>
          </p:cNvSpPr>
          <p:nvPr>
            <p:ph type="ftr" sz="quarter" idx="11"/>
          </p:nvPr>
        </p:nvSpPr>
        <p:spPr>
          <a:xfrm>
            <a:off x="685801" y="5757334"/>
            <a:ext cx="5499719" cy="498470"/>
          </a:xfrm>
          <a:prstGeom prst="rect">
            <a:avLst/>
          </a:prstGeom>
        </p:spPr>
        <p:txBody>
          <a:bodyPr/>
          <a:lstStyle/>
          <a:p>
            <a:endParaRPr lang="lv-LV"/>
          </a:p>
        </p:txBody>
      </p:sp>
      <p:sp>
        <p:nvSpPr>
          <p:cNvPr id="6" name="Slide Number Placeholder 5"/>
          <p:cNvSpPr>
            <a:spLocks noGrp="1"/>
          </p:cNvSpPr>
          <p:nvPr>
            <p:ph type="sldNum" sz="quarter" idx="12"/>
          </p:nvPr>
        </p:nvSpPr>
        <p:spPr>
          <a:xfrm>
            <a:off x="6287121" y="5757334"/>
            <a:ext cx="907186" cy="498470"/>
          </a:xfrm>
          <a:prstGeom prst="rect">
            <a:avLst/>
          </a:prstGeom>
        </p:spPr>
        <p:txBody>
          <a:bodyPr/>
          <a:lstStyle/>
          <a:p>
            <a:fld id="{1568D2BA-4243-4899-9557-C5A8856FF4A4}" type="slidenum">
              <a:rPr lang="lv-LV" smtClean="0"/>
              <a:t>‹#›</a:t>
            </a:fld>
            <a:endParaRPr lang="lv-LV"/>
          </a:p>
        </p:txBody>
      </p:sp>
    </p:spTree>
    <p:extLst>
      <p:ext uri="{BB962C8B-B14F-4D97-AF65-F5344CB8AC3E}">
        <p14:creationId xmlns:p14="http://schemas.microsoft.com/office/powerpoint/2010/main" val="31128887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4" name="Title 1"/>
          <p:cNvSpPr>
            <a:spLocks noGrp="1"/>
          </p:cNvSpPr>
          <p:nvPr>
            <p:ph type="title"/>
          </p:nvPr>
        </p:nvSpPr>
        <p:spPr>
          <a:xfrm>
            <a:off x="685801" y="685800"/>
            <a:ext cx="10396882" cy="1158140"/>
          </a:xfrm>
          <a:prstGeom prst="rect">
            <a:avLst/>
          </a:prstGeom>
        </p:spPr>
        <p:txBody>
          <a:bodyPr/>
          <a:lstStyle/>
          <a:p>
            <a:r>
              <a:rPr lang="en-US"/>
              <a:t>Click to edit Master title style</a:t>
            </a:r>
            <a:endParaRPr lang="en-US" dirty="0"/>
          </a:p>
        </p:txBody>
      </p:sp>
      <p:sp>
        <p:nvSpPr>
          <p:cNvPr id="12" name="Content Placeholder 2"/>
          <p:cNvSpPr>
            <a:spLocks noGrp="1"/>
          </p:cNvSpPr>
          <p:nvPr>
            <p:ph sz="quarter" idx="13"/>
          </p:nvPr>
        </p:nvSpPr>
        <p:spPr>
          <a:xfrm>
            <a:off x="685800" y="2063396"/>
            <a:ext cx="5088714" cy="3311189"/>
          </a:xfrm>
          <a:prstGeom prst="rect">
            <a:avLst/>
          </a:prstGeom>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3"/>
          <p:cNvSpPr>
            <a:spLocks noGrp="1"/>
          </p:cNvSpPr>
          <p:nvPr>
            <p:ph sz="quarter" idx="14"/>
          </p:nvPr>
        </p:nvSpPr>
        <p:spPr>
          <a:xfrm>
            <a:off x="5993971" y="2063396"/>
            <a:ext cx="5086538" cy="3311189"/>
          </a:xfrm>
          <a:prstGeom prst="rect">
            <a:avLst/>
          </a:prstGeom>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7298083" y="5757334"/>
            <a:ext cx="3784600" cy="498470"/>
          </a:xfrm>
          <a:prstGeom prst="rect">
            <a:avLst/>
          </a:prstGeom>
        </p:spPr>
        <p:txBody>
          <a:bodyPr/>
          <a:lstStyle/>
          <a:p>
            <a:fld id="{49167E9B-2430-4AEB-A155-EBF54AA0CF53}" type="datetimeFigureOut">
              <a:rPr lang="lv-LV" smtClean="0"/>
              <a:t>15.09.2021</a:t>
            </a:fld>
            <a:endParaRPr lang="lv-LV"/>
          </a:p>
        </p:txBody>
      </p:sp>
      <p:sp>
        <p:nvSpPr>
          <p:cNvPr id="6" name="Footer Placeholder 5"/>
          <p:cNvSpPr>
            <a:spLocks noGrp="1"/>
          </p:cNvSpPr>
          <p:nvPr>
            <p:ph type="ftr" sz="quarter" idx="11"/>
          </p:nvPr>
        </p:nvSpPr>
        <p:spPr>
          <a:xfrm>
            <a:off x="685801" y="5757334"/>
            <a:ext cx="5499719" cy="498470"/>
          </a:xfrm>
          <a:prstGeom prst="rect">
            <a:avLst/>
          </a:prstGeom>
        </p:spPr>
        <p:txBody>
          <a:bodyPr/>
          <a:lstStyle/>
          <a:p>
            <a:endParaRPr lang="lv-LV"/>
          </a:p>
        </p:txBody>
      </p:sp>
      <p:sp>
        <p:nvSpPr>
          <p:cNvPr id="7" name="Slide Number Placeholder 6"/>
          <p:cNvSpPr>
            <a:spLocks noGrp="1"/>
          </p:cNvSpPr>
          <p:nvPr>
            <p:ph type="sldNum" sz="quarter" idx="12"/>
          </p:nvPr>
        </p:nvSpPr>
        <p:spPr>
          <a:xfrm>
            <a:off x="6287121" y="5757334"/>
            <a:ext cx="907186" cy="498470"/>
          </a:xfrm>
          <a:prstGeom prst="rect">
            <a:avLst/>
          </a:prstGeom>
        </p:spPr>
        <p:txBody>
          <a:bodyPr/>
          <a:lstStyle/>
          <a:p>
            <a:fld id="{1568D2BA-4243-4899-9557-C5A8856FF4A4}" type="slidenum">
              <a:rPr lang="lv-LV" smtClean="0"/>
              <a:t>‹#›</a:t>
            </a:fld>
            <a:endParaRPr lang="lv-LV"/>
          </a:p>
        </p:txBody>
      </p:sp>
    </p:spTree>
    <p:extLst>
      <p:ext uri="{BB962C8B-B14F-4D97-AF65-F5344CB8AC3E}">
        <p14:creationId xmlns:p14="http://schemas.microsoft.com/office/powerpoint/2010/main" val="28517361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4" name="Title 1"/>
          <p:cNvSpPr>
            <a:spLocks noGrp="1"/>
          </p:cNvSpPr>
          <p:nvPr>
            <p:ph type="title"/>
          </p:nvPr>
        </p:nvSpPr>
        <p:spPr>
          <a:xfrm>
            <a:off x="685801" y="685800"/>
            <a:ext cx="10394707" cy="1158140"/>
          </a:xfrm>
          <a:prstGeom prst="rect">
            <a:avLst/>
          </a:prstGeom>
        </p:spPr>
        <p:txBody>
          <a:bodyPr/>
          <a:lstStyle/>
          <a:p>
            <a:r>
              <a:rPr lang="en-US"/>
              <a:t>Click to edit Master title style</a:t>
            </a:r>
            <a:endParaRPr lang="en-US" dirty="0"/>
          </a:p>
        </p:txBody>
      </p:sp>
      <p:sp>
        <p:nvSpPr>
          <p:cNvPr id="3" name="Text Placeholder 2"/>
          <p:cNvSpPr>
            <a:spLocks noGrp="1"/>
          </p:cNvSpPr>
          <p:nvPr>
            <p:ph type="body" idx="1"/>
          </p:nvPr>
        </p:nvSpPr>
        <p:spPr>
          <a:xfrm>
            <a:off x="918356" y="2063396"/>
            <a:ext cx="4856158" cy="679994"/>
          </a:xfrm>
          <a:prstGeom prst="rect">
            <a:avLst/>
          </a:prstGeom>
        </p:spPr>
        <p:txBody>
          <a:bodyPr anchor="b">
            <a:noAutofit/>
          </a:bodyPr>
          <a:lstStyle>
            <a:lvl1pPr marL="0" indent="0">
              <a:lnSpc>
                <a:spcPct val="90000"/>
              </a:lnSpc>
              <a:buNone/>
              <a:defRPr sz="26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Content Placeholder 3"/>
          <p:cNvSpPr>
            <a:spLocks noGrp="1"/>
          </p:cNvSpPr>
          <p:nvPr>
            <p:ph sz="quarter" idx="13"/>
          </p:nvPr>
        </p:nvSpPr>
        <p:spPr>
          <a:xfrm>
            <a:off x="685802" y="2861733"/>
            <a:ext cx="5088712" cy="2512852"/>
          </a:xfrm>
          <a:prstGeom prst="rect">
            <a:avLst/>
          </a:prstGeom>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8191" y="2063396"/>
            <a:ext cx="4864491" cy="679994"/>
          </a:xfrm>
          <a:prstGeom prst="rect">
            <a:avLst/>
          </a:prstGeom>
        </p:spPr>
        <p:txBody>
          <a:bodyPr anchor="b">
            <a:noAutofit/>
          </a:bodyPr>
          <a:lstStyle>
            <a:lvl1pPr marL="0" indent="0">
              <a:lnSpc>
                <a:spcPct val="90000"/>
              </a:lnSpc>
              <a:buNone/>
              <a:defRPr sz="26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3" name="Content Placeholder 5"/>
          <p:cNvSpPr>
            <a:spLocks noGrp="1"/>
          </p:cNvSpPr>
          <p:nvPr>
            <p:ph sz="quarter" idx="14"/>
          </p:nvPr>
        </p:nvSpPr>
        <p:spPr>
          <a:xfrm>
            <a:off x="5993969" y="2861733"/>
            <a:ext cx="5088713" cy="2512852"/>
          </a:xfrm>
          <a:prstGeom prst="rect">
            <a:avLst/>
          </a:prstGeom>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7298083" y="5757334"/>
            <a:ext cx="3784600" cy="498470"/>
          </a:xfrm>
          <a:prstGeom prst="rect">
            <a:avLst/>
          </a:prstGeom>
        </p:spPr>
        <p:txBody>
          <a:bodyPr/>
          <a:lstStyle/>
          <a:p>
            <a:fld id="{49167E9B-2430-4AEB-A155-EBF54AA0CF53}" type="datetimeFigureOut">
              <a:rPr lang="lv-LV" smtClean="0"/>
              <a:t>15.09.2021</a:t>
            </a:fld>
            <a:endParaRPr lang="lv-LV"/>
          </a:p>
        </p:txBody>
      </p:sp>
      <p:sp>
        <p:nvSpPr>
          <p:cNvPr id="8" name="Footer Placeholder 7"/>
          <p:cNvSpPr>
            <a:spLocks noGrp="1"/>
          </p:cNvSpPr>
          <p:nvPr>
            <p:ph type="ftr" sz="quarter" idx="11"/>
          </p:nvPr>
        </p:nvSpPr>
        <p:spPr>
          <a:xfrm>
            <a:off x="685801" y="5757334"/>
            <a:ext cx="5499719" cy="498470"/>
          </a:xfrm>
          <a:prstGeom prst="rect">
            <a:avLst/>
          </a:prstGeom>
        </p:spPr>
        <p:txBody>
          <a:bodyPr/>
          <a:lstStyle/>
          <a:p>
            <a:endParaRPr lang="lv-LV"/>
          </a:p>
        </p:txBody>
      </p:sp>
      <p:sp>
        <p:nvSpPr>
          <p:cNvPr id="9" name="Slide Number Placeholder 8"/>
          <p:cNvSpPr>
            <a:spLocks noGrp="1"/>
          </p:cNvSpPr>
          <p:nvPr>
            <p:ph type="sldNum" sz="quarter" idx="12"/>
          </p:nvPr>
        </p:nvSpPr>
        <p:spPr>
          <a:xfrm>
            <a:off x="6287121" y="5757334"/>
            <a:ext cx="907186" cy="498470"/>
          </a:xfrm>
          <a:prstGeom prst="rect">
            <a:avLst/>
          </a:prstGeom>
        </p:spPr>
        <p:txBody>
          <a:bodyPr/>
          <a:lstStyle/>
          <a:p>
            <a:fld id="{1568D2BA-4243-4899-9557-C5A8856FF4A4}" type="slidenum">
              <a:rPr lang="lv-LV" smtClean="0"/>
              <a:t>‹#›</a:t>
            </a:fld>
            <a:endParaRPr lang="lv-LV"/>
          </a:p>
        </p:txBody>
      </p:sp>
    </p:spTree>
    <p:extLst>
      <p:ext uri="{BB962C8B-B14F-4D97-AF65-F5344CB8AC3E}">
        <p14:creationId xmlns:p14="http://schemas.microsoft.com/office/powerpoint/2010/main" val="14412933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85801" y="685800"/>
            <a:ext cx="10396882" cy="1151965"/>
          </a:xfrm>
          <a:prstGeom prst="rect">
            <a:avLst/>
          </a:prstGeom>
        </p:spPr>
        <p:txBody>
          <a:bodyPr/>
          <a:lstStyle/>
          <a:p>
            <a:r>
              <a:rPr lang="en-US"/>
              <a:t>Click to edit Master title style</a:t>
            </a:r>
            <a:endParaRPr lang="en-US" dirty="0"/>
          </a:p>
        </p:txBody>
      </p:sp>
      <p:sp>
        <p:nvSpPr>
          <p:cNvPr id="3" name="Date Placeholder 2"/>
          <p:cNvSpPr>
            <a:spLocks noGrp="1"/>
          </p:cNvSpPr>
          <p:nvPr>
            <p:ph type="dt" sz="half" idx="10"/>
          </p:nvPr>
        </p:nvSpPr>
        <p:spPr>
          <a:xfrm>
            <a:off x="7298083" y="5757334"/>
            <a:ext cx="3784600" cy="498470"/>
          </a:xfrm>
          <a:prstGeom prst="rect">
            <a:avLst/>
          </a:prstGeom>
        </p:spPr>
        <p:txBody>
          <a:bodyPr/>
          <a:lstStyle/>
          <a:p>
            <a:fld id="{49167E9B-2430-4AEB-A155-EBF54AA0CF53}" type="datetimeFigureOut">
              <a:rPr lang="lv-LV" smtClean="0"/>
              <a:t>15.09.2021</a:t>
            </a:fld>
            <a:endParaRPr lang="lv-LV"/>
          </a:p>
        </p:txBody>
      </p:sp>
      <p:sp>
        <p:nvSpPr>
          <p:cNvPr id="4" name="Footer Placeholder 3"/>
          <p:cNvSpPr>
            <a:spLocks noGrp="1"/>
          </p:cNvSpPr>
          <p:nvPr>
            <p:ph type="ftr" sz="quarter" idx="11"/>
          </p:nvPr>
        </p:nvSpPr>
        <p:spPr>
          <a:xfrm>
            <a:off x="685801" y="5757334"/>
            <a:ext cx="5499719" cy="498470"/>
          </a:xfrm>
          <a:prstGeom prst="rect">
            <a:avLst/>
          </a:prstGeom>
        </p:spPr>
        <p:txBody>
          <a:bodyPr/>
          <a:lstStyle/>
          <a:p>
            <a:endParaRPr lang="lv-LV"/>
          </a:p>
        </p:txBody>
      </p:sp>
      <p:sp>
        <p:nvSpPr>
          <p:cNvPr id="5" name="Slide Number Placeholder 4"/>
          <p:cNvSpPr>
            <a:spLocks noGrp="1"/>
          </p:cNvSpPr>
          <p:nvPr>
            <p:ph type="sldNum" sz="quarter" idx="12"/>
          </p:nvPr>
        </p:nvSpPr>
        <p:spPr>
          <a:xfrm>
            <a:off x="6287121" y="5757334"/>
            <a:ext cx="907186" cy="498470"/>
          </a:xfrm>
          <a:prstGeom prst="rect">
            <a:avLst/>
          </a:prstGeom>
        </p:spPr>
        <p:txBody>
          <a:bodyPr/>
          <a:lstStyle/>
          <a:p>
            <a:fld id="{1568D2BA-4243-4899-9557-C5A8856FF4A4}" type="slidenum">
              <a:rPr lang="lv-LV" smtClean="0"/>
              <a:t>‹#›</a:t>
            </a:fld>
            <a:endParaRPr lang="lv-LV"/>
          </a:p>
        </p:txBody>
      </p:sp>
    </p:spTree>
    <p:extLst>
      <p:ext uri="{BB962C8B-B14F-4D97-AF65-F5344CB8AC3E}">
        <p14:creationId xmlns:p14="http://schemas.microsoft.com/office/powerpoint/2010/main" val="12302658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7298083" y="5757334"/>
            <a:ext cx="3784600" cy="498470"/>
          </a:xfrm>
          <a:prstGeom prst="rect">
            <a:avLst/>
          </a:prstGeom>
        </p:spPr>
        <p:txBody>
          <a:bodyPr/>
          <a:lstStyle/>
          <a:p>
            <a:fld id="{49167E9B-2430-4AEB-A155-EBF54AA0CF53}" type="datetimeFigureOut">
              <a:rPr lang="lv-LV" smtClean="0"/>
              <a:t>15.09.2021</a:t>
            </a:fld>
            <a:endParaRPr lang="lv-LV"/>
          </a:p>
        </p:txBody>
      </p:sp>
      <p:sp>
        <p:nvSpPr>
          <p:cNvPr id="3" name="Footer Placeholder 2"/>
          <p:cNvSpPr>
            <a:spLocks noGrp="1"/>
          </p:cNvSpPr>
          <p:nvPr>
            <p:ph type="ftr" sz="quarter" idx="11"/>
          </p:nvPr>
        </p:nvSpPr>
        <p:spPr>
          <a:xfrm>
            <a:off x="685801" y="5757334"/>
            <a:ext cx="5499719" cy="498470"/>
          </a:xfrm>
          <a:prstGeom prst="rect">
            <a:avLst/>
          </a:prstGeom>
        </p:spPr>
        <p:txBody>
          <a:bodyPr/>
          <a:lstStyle/>
          <a:p>
            <a:endParaRPr lang="lv-LV"/>
          </a:p>
        </p:txBody>
      </p:sp>
      <p:sp>
        <p:nvSpPr>
          <p:cNvPr id="4" name="Slide Number Placeholder 3"/>
          <p:cNvSpPr>
            <a:spLocks noGrp="1"/>
          </p:cNvSpPr>
          <p:nvPr>
            <p:ph type="sldNum" sz="quarter" idx="12"/>
          </p:nvPr>
        </p:nvSpPr>
        <p:spPr>
          <a:xfrm>
            <a:off x="6287121" y="5757334"/>
            <a:ext cx="907186" cy="498470"/>
          </a:xfrm>
          <a:prstGeom prst="rect">
            <a:avLst/>
          </a:prstGeom>
        </p:spPr>
        <p:txBody>
          <a:bodyPr/>
          <a:lstStyle/>
          <a:p>
            <a:fld id="{1568D2BA-4243-4899-9557-C5A8856FF4A4}" type="slidenum">
              <a:rPr lang="lv-LV" smtClean="0"/>
              <a:t>‹#›</a:t>
            </a:fld>
            <a:endParaRPr lang="lv-LV"/>
          </a:p>
        </p:txBody>
      </p:sp>
    </p:spTree>
    <p:extLst>
      <p:ext uri="{BB962C8B-B14F-4D97-AF65-F5344CB8AC3E}">
        <p14:creationId xmlns:p14="http://schemas.microsoft.com/office/powerpoint/2010/main" val="12477351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3643" y="685800"/>
            <a:ext cx="4126860" cy="2023252"/>
          </a:xfrm>
          <a:prstGeom prst="rect">
            <a:avLst/>
          </a:prstGeom>
        </p:spPr>
        <p:txBody>
          <a:bodyPr anchor="b">
            <a:normAutofit/>
          </a:bodyPr>
          <a:lstStyle>
            <a:lvl1pPr algn="ctr">
              <a:defRPr sz="3600"/>
            </a:lvl1pPr>
          </a:lstStyle>
          <a:p>
            <a:r>
              <a:rPr lang="en-US"/>
              <a:t>Click to edit Master title style</a:t>
            </a:r>
            <a:endParaRPr lang="en-US" dirty="0"/>
          </a:p>
        </p:txBody>
      </p:sp>
      <p:sp>
        <p:nvSpPr>
          <p:cNvPr id="10" name="Content Placeholder 2"/>
          <p:cNvSpPr>
            <a:spLocks noGrp="1"/>
          </p:cNvSpPr>
          <p:nvPr>
            <p:ph sz="quarter" idx="13"/>
          </p:nvPr>
        </p:nvSpPr>
        <p:spPr>
          <a:xfrm>
            <a:off x="5046132" y="685800"/>
            <a:ext cx="6034375" cy="468878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93642" y="2709052"/>
            <a:ext cx="4126861" cy="2665533"/>
          </a:xfrm>
          <a:prstGeom prst="rect">
            <a:avLst/>
          </a:prstGeom>
        </p:spPr>
        <p:txBody>
          <a:bodyPr anchor="t">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98083" y="5757334"/>
            <a:ext cx="3784600" cy="498470"/>
          </a:xfrm>
          <a:prstGeom prst="rect">
            <a:avLst/>
          </a:prstGeom>
        </p:spPr>
        <p:txBody>
          <a:bodyPr/>
          <a:lstStyle/>
          <a:p>
            <a:fld id="{49167E9B-2430-4AEB-A155-EBF54AA0CF53}" type="datetimeFigureOut">
              <a:rPr lang="lv-LV" smtClean="0"/>
              <a:t>15.09.2021</a:t>
            </a:fld>
            <a:endParaRPr lang="lv-LV"/>
          </a:p>
        </p:txBody>
      </p:sp>
      <p:sp>
        <p:nvSpPr>
          <p:cNvPr id="6" name="Footer Placeholder 5"/>
          <p:cNvSpPr>
            <a:spLocks noGrp="1"/>
          </p:cNvSpPr>
          <p:nvPr>
            <p:ph type="ftr" sz="quarter" idx="11"/>
          </p:nvPr>
        </p:nvSpPr>
        <p:spPr>
          <a:xfrm>
            <a:off x="685801" y="5757334"/>
            <a:ext cx="5499719" cy="498470"/>
          </a:xfrm>
          <a:prstGeom prst="rect">
            <a:avLst/>
          </a:prstGeom>
        </p:spPr>
        <p:txBody>
          <a:bodyPr/>
          <a:lstStyle/>
          <a:p>
            <a:endParaRPr lang="lv-LV"/>
          </a:p>
        </p:txBody>
      </p:sp>
      <p:sp>
        <p:nvSpPr>
          <p:cNvPr id="7" name="Slide Number Placeholder 6"/>
          <p:cNvSpPr>
            <a:spLocks noGrp="1"/>
          </p:cNvSpPr>
          <p:nvPr>
            <p:ph type="sldNum" sz="quarter" idx="12"/>
          </p:nvPr>
        </p:nvSpPr>
        <p:spPr>
          <a:xfrm>
            <a:off x="6287121" y="5757334"/>
            <a:ext cx="907186" cy="498470"/>
          </a:xfrm>
          <a:prstGeom prst="rect">
            <a:avLst/>
          </a:prstGeom>
        </p:spPr>
        <p:txBody>
          <a:bodyPr/>
          <a:lstStyle/>
          <a:p>
            <a:fld id="{1568D2BA-4243-4899-9557-C5A8856FF4A4}" type="slidenum">
              <a:rPr lang="lv-LV" smtClean="0"/>
              <a:t>‹#›</a:t>
            </a:fld>
            <a:endParaRPr lang="lv-LV"/>
          </a:p>
        </p:txBody>
      </p:sp>
    </p:spTree>
    <p:extLst>
      <p:ext uri="{BB962C8B-B14F-4D97-AF65-F5344CB8AC3E}">
        <p14:creationId xmlns:p14="http://schemas.microsoft.com/office/powerpoint/2010/main" val="26860065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6345302" cy="2023252"/>
          </a:xfrm>
          <a:prstGeom prst="rect">
            <a:avLst/>
          </a:prstGeom>
        </p:spPr>
        <p:txBody>
          <a:bodyPr anchor="b">
            <a:normAutofit/>
          </a:bodyPr>
          <a:lstStyle>
            <a:lvl1pPr algn="ct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82362" y="0"/>
            <a:ext cx="3598146" cy="5071533"/>
          </a:xfrm>
          <a:prstGeom prst="rect">
            <a:avLst/>
          </a:prstGeom>
          <a:ln w="57150" cmpd="thinThick">
            <a:solidFill>
              <a:schemeClr val="bg1">
                <a:lumMod val="50000"/>
              </a:schemeClr>
            </a:solidFill>
            <a:miter lim="800000"/>
          </a:ln>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1" y="2709052"/>
            <a:ext cx="6345301" cy="2362481"/>
          </a:xfrm>
          <a:prstGeom prst="rect">
            <a:avLst/>
          </a:prstGeom>
        </p:spPr>
        <p:txBody>
          <a:bodyPr anchor="t">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98083" y="5757334"/>
            <a:ext cx="3784600" cy="498470"/>
          </a:xfrm>
          <a:prstGeom prst="rect">
            <a:avLst/>
          </a:prstGeom>
        </p:spPr>
        <p:txBody>
          <a:bodyPr/>
          <a:lstStyle/>
          <a:p>
            <a:fld id="{49167E9B-2430-4AEB-A155-EBF54AA0CF53}" type="datetimeFigureOut">
              <a:rPr lang="lv-LV" smtClean="0"/>
              <a:t>15.09.2021</a:t>
            </a:fld>
            <a:endParaRPr lang="lv-LV"/>
          </a:p>
        </p:txBody>
      </p:sp>
      <p:sp>
        <p:nvSpPr>
          <p:cNvPr id="6" name="Footer Placeholder 5"/>
          <p:cNvSpPr>
            <a:spLocks noGrp="1"/>
          </p:cNvSpPr>
          <p:nvPr>
            <p:ph type="ftr" sz="quarter" idx="11"/>
          </p:nvPr>
        </p:nvSpPr>
        <p:spPr>
          <a:xfrm>
            <a:off x="685801" y="5757334"/>
            <a:ext cx="5499719" cy="498470"/>
          </a:xfrm>
          <a:prstGeom prst="rect">
            <a:avLst/>
          </a:prstGeom>
        </p:spPr>
        <p:txBody>
          <a:bodyPr/>
          <a:lstStyle/>
          <a:p>
            <a:endParaRPr lang="lv-LV"/>
          </a:p>
        </p:txBody>
      </p:sp>
      <p:sp>
        <p:nvSpPr>
          <p:cNvPr id="7" name="Slide Number Placeholder 6"/>
          <p:cNvSpPr>
            <a:spLocks noGrp="1"/>
          </p:cNvSpPr>
          <p:nvPr>
            <p:ph type="sldNum" sz="quarter" idx="12"/>
          </p:nvPr>
        </p:nvSpPr>
        <p:spPr>
          <a:xfrm>
            <a:off x="6287121" y="5757334"/>
            <a:ext cx="907186" cy="498470"/>
          </a:xfrm>
          <a:prstGeom prst="rect">
            <a:avLst/>
          </a:prstGeom>
        </p:spPr>
        <p:txBody>
          <a:bodyPr/>
          <a:lstStyle/>
          <a:p>
            <a:fld id="{1568D2BA-4243-4899-9557-C5A8856FF4A4}" type="slidenum">
              <a:rPr lang="lv-LV" smtClean="0"/>
              <a:t>‹#›</a:t>
            </a:fld>
            <a:endParaRPr lang="lv-LV"/>
          </a:p>
        </p:txBody>
      </p:sp>
    </p:spTree>
    <p:extLst>
      <p:ext uri="{BB962C8B-B14F-4D97-AF65-F5344CB8AC3E}">
        <p14:creationId xmlns:p14="http://schemas.microsoft.com/office/powerpoint/2010/main" val="17043284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alpha val="5000"/>
          </a:schemeClr>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596950210"/>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 id="2147483710" r:id="rId12"/>
    <p:sldLayoutId id="2147483711" r:id="rId13"/>
    <p:sldLayoutId id="2147483712" r:id="rId14"/>
    <p:sldLayoutId id="2147483713" r:id="rId15"/>
    <p:sldLayoutId id="2147483714" r:id="rId16"/>
    <p:sldLayoutId id="2147483715" r:id="rId17"/>
    <p:sldLayoutId id="2147483716" r:id="rId18"/>
  </p:sldLayoutIdLst>
  <p:txStyles>
    <p:titleStyle>
      <a:lvl1pPr algn="l" defTabSz="914400" rtl="0" eaLnBrk="1" latinLnBrk="0" hangingPunct="1">
        <a:lnSpc>
          <a:spcPct val="90000"/>
        </a:lnSpc>
        <a:spcBef>
          <a:spcPct val="0"/>
        </a:spcBef>
        <a:buNone/>
        <a:defRPr sz="5400" kern="1200" cap="all" baseline="0">
          <a:solidFill>
            <a:schemeClr val="accent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60000"/>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60000"/>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60000"/>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60000"/>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60000"/>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60000"/>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60000"/>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60000"/>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60000"/>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emf"/><Relationship Id="rId1" Type="http://schemas.openxmlformats.org/officeDocument/2006/relationships/slideLayout" Target="../slideLayouts/slideLayout1.xml"/><Relationship Id="rId5" Type="http://schemas.openxmlformats.org/officeDocument/2006/relationships/image" Target="../media/image7.png"/><Relationship Id="rId4" Type="http://schemas.openxmlformats.org/officeDocument/2006/relationships/image" Target="../media/image6.png"/></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9.png"/><Relationship Id="rId7" Type="http://schemas.openxmlformats.org/officeDocument/2006/relationships/image" Target="../media/image6.png"/><Relationship Id="rId2" Type="http://schemas.openxmlformats.org/officeDocument/2006/relationships/hyperlink" Target="http://www.lps.lv/" TargetMode="External"/><Relationship Id="rId1" Type="http://schemas.openxmlformats.org/officeDocument/2006/relationships/slideLayout" Target="../slideLayouts/slideLayout18.xml"/><Relationship Id="rId6" Type="http://schemas.openxmlformats.org/officeDocument/2006/relationships/image" Target="../media/image5.png"/><Relationship Id="rId5" Type="http://schemas.openxmlformats.org/officeDocument/2006/relationships/image" Target="../media/image11.emf"/><Relationship Id="rId4" Type="http://schemas.openxmlformats.org/officeDocument/2006/relationships/image" Target="../media/image10.png"/><Relationship Id="rId9" Type="http://schemas.openxmlformats.org/officeDocument/2006/relationships/image" Target="../media/image1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emf"/><Relationship Id="rId1" Type="http://schemas.openxmlformats.org/officeDocument/2006/relationships/slideLayout" Target="../slideLayouts/slideLayout18.xml"/><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8B9747-A037-4830-841B-80A958E09B1E}"/>
              </a:ext>
            </a:extLst>
          </p:cNvPr>
          <p:cNvSpPr>
            <a:spLocks noGrp="1"/>
          </p:cNvSpPr>
          <p:nvPr>
            <p:ph type="ctrTitle" idx="4294967295"/>
          </p:nvPr>
        </p:nvSpPr>
        <p:spPr>
          <a:xfrm>
            <a:off x="854766" y="1308100"/>
            <a:ext cx="10842864" cy="4541838"/>
          </a:xfrm>
          <a:prstGeom prst="rect">
            <a:avLst/>
          </a:prstGeom>
        </p:spPr>
        <p:txBody>
          <a:bodyPr anchor="ctr">
            <a:normAutofit/>
          </a:bodyPr>
          <a:lstStyle/>
          <a:p>
            <a:br>
              <a:rPr lang="lv-LV" sz="4000" b="1" dirty="0">
                <a:latin typeface="Calibri" panose="020F0502020204030204" pitchFamily="34" charset="0"/>
                <a:cs typeface="Calibri" panose="020F0502020204030204" pitchFamily="34" charset="0"/>
              </a:rPr>
            </a:br>
            <a:br>
              <a:rPr lang="lv-LV" sz="4000" b="1" dirty="0">
                <a:latin typeface="Calibri" panose="020F0502020204030204" pitchFamily="34" charset="0"/>
                <a:cs typeface="Calibri" panose="020F0502020204030204" pitchFamily="34" charset="0"/>
              </a:rPr>
            </a:br>
            <a:r>
              <a:rPr lang="lv-LV" sz="4000" dirty="0">
                <a:latin typeface="Calibri" panose="020F0502020204030204" pitchFamily="34" charset="0"/>
                <a:cs typeface="Calibri" panose="020F0502020204030204" pitchFamily="34" charset="0"/>
              </a:rPr>
              <a:t>Latvijas pašvaldību sadarbības veicināšana un labas pārvaldības stiprināšana</a:t>
            </a:r>
            <a:br>
              <a:rPr lang="lv-LV" sz="4400" dirty="0">
                <a:latin typeface="Calibri" panose="020F0502020204030204" pitchFamily="34" charset="0"/>
                <a:cs typeface="Calibri" panose="020F0502020204030204" pitchFamily="34" charset="0"/>
              </a:rPr>
            </a:br>
            <a:br>
              <a:rPr lang="lv-LV" sz="4400" dirty="0">
                <a:latin typeface="Calibri" panose="020F0502020204030204" pitchFamily="34" charset="0"/>
                <a:cs typeface="Calibri" panose="020F0502020204030204" pitchFamily="34" charset="0"/>
              </a:rPr>
            </a:br>
            <a:r>
              <a:rPr lang="lv-LV" sz="2000" dirty="0" err="1">
                <a:latin typeface="Calibri" panose="020F0502020204030204" pitchFamily="34" charset="0"/>
                <a:cs typeface="Calibri" panose="020F0502020204030204" pitchFamily="34" charset="0"/>
              </a:rPr>
              <a:t>ligita</a:t>
            </a:r>
            <a:r>
              <a:rPr lang="lv-LV" sz="2000" dirty="0">
                <a:latin typeface="Calibri" panose="020F0502020204030204" pitchFamily="34" charset="0"/>
                <a:cs typeface="Calibri" panose="020F0502020204030204" pitchFamily="34" charset="0"/>
              </a:rPr>
              <a:t> Pudža,</a:t>
            </a:r>
            <a:br>
              <a:rPr lang="lv-LV" sz="2000" dirty="0">
                <a:latin typeface="Calibri" panose="020F0502020204030204" pitchFamily="34" charset="0"/>
                <a:cs typeface="Calibri" panose="020F0502020204030204" pitchFamily="34" charset="0"/>
              </a:rPr>
            </a:br>
            <a:r>
              <a:rPr lang="lv-LV" sz="1800" dirty="0">
                <a:latin typeface="Calibri" panose="020F0502020204030204" pitchFamily="34" charset="0"/>
                <a:cs typeface="Calibri" panose="020F0502020204030204" pitchFamily="34" charset="0"/>
              </a:rPr>
              <a:t>projekta vadītāja</a:t>
            </a:r>
          </a:p>
        </p:txBody>
      </p:sp>
      <p:sp>
        <p:nvSpPr>
          <p:cNvPr id="9" name="TextBox 8">
            <a:extLst>
              <a:ext uri="{FF2B5EF4-FFF2-40B4-BE49-F238E27FC236}">
                <a16:creationId xmlns:a16="http://schemas.microsoft.com/office/drawing/2014/main" id="{D212D535-02F7-3D44-8AEC-C19100A2C06B}"/>
              </a:ext>
            </a:extLst>
          </p:cNvPr>
          <p:cNvSpPr txBox="1"/>
          <p:nvPr/>
        </p:nvSpPr>
        <p:spPr>
          <a:xfrm>
            <a:off x="11939451" y="1341120"/>
            <a:ext cx="184731" cy="369332"/>
          </a:xfrm>
          <a:prstGeom prst="rect">
            <a:avLst/>
          </a:prstGeom>
          <a:noFill/>
        </p:spPr>
        <p:txBody>
          <a:bodyPr wrap="none" rtlCol="0">
            <a:spAutoFit/>
          </a:bodyPr>
          <a:lstStyle/>
          <a:p>
            <a:endParaRPr lang="lv-LV" dirty="0"/>
          </a:p>
        </p:txBody>
      </p:sp>
      <p:pic>
        <p:nvPicPr>
          <p:cNvPr id="4" name="Picture 3">
            <a:extLst>
              <a:ext uri="{FF2B5EF4-FFF2-40B4-BE49-F238E27FC236}">
                <a16:creationId xmlns:a16="http://schemas.microsoft.com/office/drawing/2014/main" id="{C88D7E1E-42AE-CD4D-8787-0C37BCE09A2E}"/>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4022192" y="1008063"/>
            <a:ext cx="1876804" cy="1117010"/>
          </a:xfrm>
          <a:prstGeom prst="rect">
            <a:avLst/>
          </a:prstGeom>
        </p:spPr>
      </p:pic>
      <p:pic>
        <p:nvPicPr>
          <p:cNvPr id="3" name="Picture 2">
            <a:extLst>
              <a:ext uri="{FF2B5EF4-FFF2-40B4-BE49-F238E27FC236}">
                <a16:creationId xmlns:a16="http://schemas.microsoft.com/office/drawing/2014/main" id="{E82FCEF5-0D54-4281-A523-33DB9EDE9FA1}"/>
              </a:ext>
            </a:extLst>
          </p:cNvPr>
          <p:cNvPicPr>
            <a:picLocks noChangeAspect="1"/>
          </p:cNvPicPr>
          <p:nvPr/>
        </p:nvPicPr>
        <p:blipFill>
          <a:blip r:embed="rId3"/>
          <a:stretch>
            <a:fillRect/>
          </a:stretch>
        </p:blipFill>
        <p:spPr>
          <a:xfrm>
            <a:off x="1125710" y="971880"/>
            <a:ext cx="1637368" cy="1163576"/>
          </a:xfrm>
          <a:prstGeom prst="rect">
            <a:avLst/>
          </a:prstGeom>
        </p:spPr>
      </p:pic>
      <p:pic>
        <p:nvPicPr>
          <p:cNvPr id="6" name="Picture 5">
            <a:extLst>
              <a:ext uri="{FF2B5EF4-FFF2-40B4-BE49-F238E27FC236}">
                <a16:creationId xmlns:a16="http://schemas.microsoft.com/office/drawing/2014/main" id="{37BD86E8-E527-4830-B974-09951D1CEEE1}"/>
              </a:ext>
            </a:extLst>
          </p:cNvPr>
          <p:cNvPicPr>
            <a:picLocks noChangeAspect="1"/>
          </p:cNvPicPr>
          <p:nvPr/>
        </p:nvPicPr>
        <p:blipFill>
          <a:blip r:embed="rId4"/>
          <a:stretch>
            <a:fillRect/>
          </a:stretch>
        </p:blipFill>
        <p:spPr>
          <a:xfrm>
            <a:off x="6818462" y="1008062"/>
            <a:ext cx="1254349" cy="1095215"/>
          </a:xfrm>
          <a:prstGeom prst="rect">
            <a:avLst/>
          </a:prstGeom>
        </p:spPr>
      </p:pic>
      <p:pic>
        <p:nvPicPr>
          <p:cNvPr id="5" name="Picture 4">
            <a:extLst>
              <a:ext uri="{FF2B5EF4-FFF2-40B4-BE49-F238E27FC236}">
                <a16:creationId xmlns:a16="http://schemas.microsoft.com/office/drawing/2014/main" id="{21CCB840-6DCE-4B89-A0AE-CF8CFD204186}"/>
              </a:ext>
            </a:extLst>
          </p:cNvPr>
          <p:cNvPicPr>
            <a:picLocks noChangeAspect="1"/>
          </p:cNvPicPr>
          <p:nvPr/>
        </p:nvPicPr>
        <p:blipFill>
          <a:blip r:embed="rId5"/>
          <a:stretch>
            <a:fillRect/>
          </a:stretch>
        </p:blipFill>
        <p:spPr>
          <a:xfrm>
            <a:off x="9165347" y="1308100"/>
            <a:ext cx="1511441" cy="749092"/>
          </a:xfrm>
          <a:prstGeom prst="rect">
            <a:avLst/>
          </a:prstGeom>
        </p:spPr>
      </p:pic>
    </p:spTree>
    <p:extLst>
      <p:ext uri="{BB962C8B-B14F-4D97-AF65-F5344CB8AC3E}">
        <p14:creationId xmlns:p14="http://schemas.microsoft.com/office/powerpoint/2010/main" val="497531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1763FE-773E-4180-B995-A061810A4B93}"/>
              </a:ext>
            </a:extLst>
          </p:cNvPr>
          <p:cNvSpPr>
            <a:spLocks noGrp="1"/>
          </p:cNvSpPr>
          <p:nvPr>
            <p:ph type="title"/>
          </p:nvPr>
        </p:nvSpPr>
        <p:spPr/>
        <p:txBody>
          <a:bodyPr/>
          <a:lstStyle/>
          <a:p>
            <a:pPr algn="ctr"/>
            <a:r>
              <a:rPr lang="lv-LV" sz="4800" dirty="0"/>
              <a:t>LLPA</a:t>
            </a:r>
          </a:p>
        </p:txBody>
      </p:sp>
      <p:sp>
        <p:nvSpPr>
          <p:cNvPr id="3" name="Content Placeholder 2">
            <a:extLst>
              <a:ext uri="{FF2B5EF4-FFF2-40B4-BE49-F238E27FC236}">
                <a16:creationId xmlns:a16="http://schemas.microsoft.com/office/drawing/2014/main" id="{FAEBD4C9-A224-433B-BA38-F5EE5FF01B1B}"/>
              </a:ext>
            </a:extLst>
          </p:cNvPr>
          <p:cNvSpPr>
            <a:spLocks noGrp="1"/>
          </p:cNvSpPr>
          <p:nvPr>
            <p:ph idx="1"/>
          </p:nvPr>
        </p:nvSpPr>
        <p:spPr>
          <a:xfrm>
            <a:off x="685800" y="1683834"/>
            <a:ext cx="10396883" cy="3690751"/>
          </a:xfrm>
        </p:spPr>
        <p:txBody>
          <a:bodyPr/>
          <a:lstStyle/>
          <a:p>
            <a:pPr algn="just"/>
            <a:r>
              <a:rPr lang="lv-LV" dirty="0">
                <a:effectLst/>
                <a:ea typeface="Times New Roman" panose="02020603050405020304" pitchFamily="18" charset="0"/>
              </a:rPr>
              <a:t>LLPA speciālistu diskusiju platformas izveide, lai sadarbotos jaunu pilsētvides attīstības izaicinājumu risināšanā un aktīvi iesaistītos nacionālas nozīmes plānošanas dokumentu un normatīvo aktu izstrādē vai pilnveidē, un kvalitatīvi pozicionētu valstspilsētu viedokli, veidojot partnerības</a:t>
            </a:r>
          </a:p>
          <a:p>
            <a:pPr marL="773113" indent="-285750">
              <a:buFont typeface="Wingdings" panose="05000000000000000000" pitchFamily="2" charset="2"/>
              <a:buChar char="ü"/>
            </a:pPr>
            <a:r>
              <a:rPr lang="lv-LV" dirty="0">
                <a:effectLst/>
                <a:ea typeface="Times New Roman" panose="02020603050405020304" pitchFamily="18" charset="0"/>
              </a:rPr>
              <a:t>15 darba semināri dažādu jomu speciālistiem </a:t>
            </a:r>
          </a:p>
          <a:p>
            <a:pPr algn="just">
              <a:spcBef>
                <a:spcPts val="1800"/>
              </a:spcBef>
            </a:pPr>
            <a:r>
              <a:rPr lang="lv-LV" dirty="0">
                <a:effectLst/>
                <a:ea typeface="Times New Roman" panose="02020603050405020304" pitchFamily="18" charset="0"/>
              </a:rPr>
              <a:t>LLPA ekspertu tīkla stiprināšana, lai uzlabotu Latvijas valstspilsētu spēju risināt jaunas pilsētu attīstības izaicinājumu dimensijas</a:t>
            </a:r>
          </a:p>
          <a:p>
            <a:pPr marL="803275" indent="-285750">
              <a:buFont typeface="Wingdings" panose="05000000000000000000" pitchFamily="2" charset="2"/>
              <a:buChar char="ü"/>
            </a:pPr>
            <a:r>
              <a:rPr lang="lv-LV" dirty="0">
                <a:ea typeface="Calibri" panose="020F0502020204030204" pitchFamily="34" charset="0"/>
              </a:rPr>
              <a:t>9 mācību semināri</a:t>
            </a:r>
          </a:p>
          <a:p>
            <a:pPr marL="803275" indent="-285750">
              <a:buFont typeface="Wingdings" panose="05000000000000000000" pitchFamily="2" charset="2"/>
              <a:buChar char="ü"/>
            </a:pPr>
            <a:r>
              <a:rPr lang="lv-LV" dirty="0">
                <a:effectLst/>
                <a:ea typeface="Calibri" panose="020F0502020204030204" pitchFamily="34" charset="0"/>
              </a:rPr>
              <a:t>Pieredzes apmaiņas braucieni uz Norvēģiju, Poliju, Somiju</a:t>
            </a:r>
          </a:p>
          <a:p>
            <a:endParaRPr lang="lv-LV" dirty="0"/>
          </a:p>
        </p:txBody>
      </p:sp>
      <p:pic>
        <p:nvPicPr>
          <p:cNvPr id="4" name="Picture 3">
            <a:extLst>
              <a:ext uri="{FF2B5EF4-FFF2-40B4-BE49-F238E27FC236}">
                <a16:creationId xmlns:a16="http://schemas.microsoft.com/office/drawing/2014/main" id="{8A5C0F50-F6DC-4FC2-A459-FF7AED22921F}"/>
              </a:ext>
            </a:extLst>
          </p:cNvPr>
          <p:cNvPicPr>
            <a:picLocks noChangeAspect="1"/>
          </p:cNvPicPr>
          <p:nvPr/>
        </p:nvPicPr>
        <p:blipFill>
          <a:blip r:embed="rId2"/>
          <a:stretch>
            <a:fillRect/>
          </a:stretch>
        </p:blipFill>
        <p:spPr>
          <a:xfrm>
            <a:off x="2524754" y="431592"/>
            <a:ext cx="1254349" cy="1095215"/>
          </a:xfrm>
          <a:prstGeom prst="rect">
            <a:avLst/>
          </a:prstGeom>
        </p:spPr>
      </p:pic>
    </p:spTree>
    <p:extLst>
      <p:ext uri="{BB962C8B-B14F-4D97-AF65-F5344CB8AC3E}">
        <p14:creationId xmlns:p14="http://schemas.microsoft.com/office/powerpoint/2010/main" val="28808380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9"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9"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3"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3"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3"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ED752A-4BC6-4D1D-90FD-54B416A313AE}"/>
              </a:ext>
            </a:extLst>
          </p:cNvPr>
          <p:cNvSpPr>
            <a:spLocks noGrp="1"/>
          </p:cNvSpPr>
          <p:nvPr>
            <p:ph type="title"/>
          </p:nvPr>
        </p:nvSpPr>
        <p:spPr>
          <a:xfrm>
            <a:off x="4976028" y="864728"/>
            <a:ext cx="3922645" cy="5128544"/>
          </a:xfrm>
        </p:spPr>
        <p:txBody>
          <a:bodyPr vert="horz" lIns="91440" tIns="45720" rIns="91440" bIns="45720" rtlCol="0" anchor="ctr">
            <a:normAutofit/>
          </a:bodyPr>
          <a:lstStyle/>
          <a:p>
            <a:r>
              <a:rPr lang="lv-LV" sz="6600" dirty="0">
                <a:latin typeface="Calibri Light" panose="020F0302020204030204" pitchFamily="34" charset="0"/>
                <a:cs typeface="Calibri Light" panose="020F0302020204030204" pitchFamily="34" charset="0"/>
              </a:rPr>
              <a:t>Paldies!</a:t>
            </a:r>
            <a:endParaRPr lang="en-US" sz="6600" dirty="0">
              <a:latin typeface="Calibri Light" panose="020F0302020204030204" pitchFamily="34" charset="0"/>
              <a:cs typeface="Calibri Light" panose="020F0302020204030204" pitchFamily="34" charset="0"/>
            </a:endParaRPr>
          </a:p>
        </p:txBody>
      </p:sp>
      <p:sp>
        <p:nvSpPr>
          <p:cNvPr id="21" name="Title 1">
            <a:extLst>
              <a:ext uri="{FF2B5EF4-FFF2-40B4-BE49-F238E27FC236}">
                <a16:creationId xmlns:a16="http://schemas.microsoft.com/office/drawing/2014/main" id="{098170B1-A19B-462F-8F49-944D4FB0066C}"/>
              </a:ext>
            </a:extLst>
          </p:cNvPr>
          <p:cNvSpPr txBox="1">
            <a:spLocks noChangeArrowheads="1"/>
          </p:cNvSpPr>
          <p:nvPr/>
        </p:nvSpPr>
        <p:spPr>
          <a:xfrm>
            <a:off x="524065" y="2575743"/>
            <a:ext cx="3037786" cy="2001625"/>
          </a:xfrm>
          <a:prstGeom prst="rect">
            <a:avLst/>
          </a:prstGeom>
        </p:spPr>
        <p:txBody>
          <a:bodyPr vert="horz" lIns="91440" tIns="45720" rIns="91440" bIns="45720" rtlCol="0" anchor="ctr">
            <a:normAutofit/>
          </a:bodyPr>
          <a:lstStyle>
            <a:lvl1pPr algn="r" defTabSz="914400" rtl="0" eaLnBrk="1" latinLnBrk="0" hangingPunct="1">
              <a:spcBef>
                <a:spcPct val="0"/>
              </a:spcBef>
              <a:buNone/>
              <a:defRPr sz="4400" kern="1200">
                <a:solidFill>
                  <a:schemeClr val="accent3">
                    <a:lumMod val="50000"/>
                  </a:schemeClr>
                </a:solidFill>
                <a:latin typeface="+mj-lt"/>
                <a:ea typeface="+mj-ea"/>
                <a:cs typeface="+mj-cs"/>
              </a:defRPr>
            </a:lvl1pPr>
          </a:lstStyle>
          <a:p>
            <a:r>
              <a:rPr lang="lv-LV" sz="2400" u="sng" dirty="0">
                <a:solidFill>
                  <a:schemeClr val="tx1">
                    <a:lumMod val="85000"/>
                    <a:lumOff val="15000"/>
                  </a:schemeClr>
                </a:solidFill>
                <a:latin typeface="Calibri Light" panose="020F0302020204030204" pitchFamily="34" charset="0"/>
                <a:cs typeface="Calibri Light" panose="020F0302020204030204" pitchFamily="34" charset="0"/>
                <a:hlinkClick r:id="rId2">
                  <a:extLst>
                    <a:ext uri="{A12FA001-AC4F-418D-AE19-62706E023703}">
                      <ahyp:hlinkClr xmlns:ahyp="http://schemas.microsoft.com/office/drawing/2018/hyperlinkcolor" val="tx"/>
                    </a:ext>
                  </a:extLst>
                </a:hlinkClick>
              </a:rPr>
              <a:t>www.lps.lv</a:t>
            </a:r>
            <a:r>
              <a:rPr lang="lv-LV" sz="2400" u="sng" dirty="0">
                <a:solidFill>
                  <a:schemeClr val="tx1">
                    <a:lumMod val="85000"/>
                    <a:lumOff val="15000"/>
                  </a:schemeClr>
                </a:solidFill>
                <a:latin typeface="Calibri Light" panose="020F0302020204030204" pitchFamily="34" charset="0"/>
                <a:cs typeface="Calibri Light" panose="020F0302020204030204" pitchFamily="34" charset="0"/>
              </a:rPr>
              <a:t> </a:t>
            </a:r>
          </a:p>
          <a:p>
            <a:pPr algn="ctr"/>
            <a:endParaRPr lang="lv-LV" sz="2400" u="sng" dirty="0">
              <a:solidFill>
                <a:schemeClr val="tx1">
                  <a:lumMod val="85000"/>
                  <a:lumOff val="15000"/>
                </a:schemeClr>
              </a:solidFill>
              <a:latin typeface="Calibri Light" panose="020F0302020204030204" pitchFamily="34" charset="0"/>
              <a:cs typeface="Calibri Light" panose="020F0302020204030204" pitchFamily="34" charset="0"/>
            </a:endParaRPr>
          </a:p>
          <a:p>
            <a:r>
              <a:rPr lang="lv-LV" sz="2400" dirty="0">
                <a:solidFill>
                  <a:schemeClr val="tx1">
                    <a:lumMod val="85000"/>
                    <a:lumOff val="15000"/>
                  </a:schemeClr>
                </a:solidFill>
                <a:latin typeface="Calibri Light" panose="020F0302020204030204" pitchFamily="34" charset="0"/>
                <a:cs typeface="Calibri Light" panose="020F0302020204030204" pitchFamily="34" charset="0"/>
              </a:rPr>
              <a:t>@</a:t>
            </a:r>
            <a:r>
              <a:rPr lang="lv-LV" sz="2400" dirty="0" err="1">
                <a:solidFill>
                  <a:schemeClr val="tx1">
                    <a:lumMod val="85000"/>
                    <a:lumOff val="15000"/>
                  </a:schemeClr>
                </a:solidFill>
                <a:latin typeface="Calibri Light" panose="020F0302020204030204" pitchFamily="34" charset="0"/>
                <a:cs typeface="Calibri Light" panose="020F0302020204030204" pitchFamily="34" charset="0"/>
              </a:rPr>
              <a:t>lps_lv</a:t>
            </a:r>
            <a:endParaRPr lang="lv-LV" sz="2400" dirty="0">
              <a:solidFill>
                <a:schemeClr val="tx1">
                  <a:lumMod val="85000"/>
                  <a:lumOff val="15000"/>
                </a:schemeClr>
              </a:solidFill>
              <a:latin typeface="Calibri Light" panose="020F0302020204030204" pitchFamily="34" charset="0"/>
              <a:cs typeface="Calibri Light" panose="020F0302020204030204" pitchFamily="34" charset="0"/>
            </a:endParaRPr>
          </a:p>
          <a:p>
            <a:pPr algn="ctr"/>
            <a:endParaRPr lang="lv-LV" sz="2400" i="1" dirty="0">
              <a:solidFill>
                <a:schemeClr val="tx1">
                  <a:lumMod val="85000"/>
                  <a:lumOff val="15000"/>
                </a:schemeClr>
              </a:solidFill>
              <a:latin typeface="Calibri Light" panose="020F0302020204030204" pitchFamily="34" charset="0"/>
              <a:cs typeface="Calibri Light" panose="020F0302020204030204" pitchFamily="34" charset="0"/>
            </a:endParaRPr>
          </a:p>
          <a:p>
            <a:r>
              <a:rPr lang="lv-LV" sz="2400" dirty="0">
                <a:solidFill>
                  <a:schemeClr val="tx1">
                    <a:lumMod val="85000"/>
                    <a:lumOff val="15000"/>
                  </a:schemeClr>
                </a:solidFill>
                <a:latin typeface="Calibri Light" panose="020F0302020204030204" pitchFamily="34" charset="0"/>
                <a:cs typeface="Calibri Light" panose="020F0302020204030204" pitchFamily="34" charset="0"/>
              </a:rPr>
              <a:t>@</a:t>
            </a:r>
            <a:r>
              <a:rPr lang="lv-LV" sz="2400" dirty="0" err="1">
                <a:solidFill>
                  <a:schemeClr val="tx1">
                    <a:lumMod val="85000"/>
                    <a:lumOff val="15000"/>
                  </a:schemeClr>
                </a:solidFill>
                <a:latin typeface="Calibri Light" panose="020F0302020204030204" pitchFamily="34" charset="0"/>
                <a:cs typeface="Calibri Light" panose="020F0302020204030204" pitchFamily="34" charset="0"/>
              </a:rPr>
              <a:t>PasvaldibuSavieniba</a:t>
            </a:r>
            <a:endParaRPr lang="lv-LV" sz="2400" dirty="0">
              <a:solidFill>
                <a:schemeClr val="tx1">
                  <a:lumMod val="85000"/>
                  <a:lumOff val="15000"/>
                </a:schemeClr>
              </a:solidFill>
              <a:latin typeface="Calibri Light" panose="020F0302020204030204" pitchFamily="34" charset="0"/>
              <a:cs typeface="Calibri Light" panose="020F0302020204030204" pitchFamily="34" charset="0"/>
            </a:endParaRPr>
          </a:p>
        </p:txBody>
      </p:sp>
      <p:pic>
        <p:nvPicPr>
          <p:cNvPr id="25" name="Picture 4" descr="Attēlu rezultāti vaicājumam “twitter”">
            <a:extLst>
              <a:ext uri="{FF2B5EF4-FFF2-40B4-BE49-F238E27FC236}">
                <a16:creationId xmlns:a16="http://schemas.microsoft.com/office/drawing/2014/main" id="{9E4D5BA5-1780-49FE-9877-C877A7C29132}"/>
              </a:ext>
            </a:extLst>
          </p:cNvPr>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3726447" y="3301887"/>
            <a:ext cx="718939" cy="618288"/>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 Buy Facebook Followers - Real &amp; 100% Safe ++ Click here!">
            <a:extLst>
              <a:ext uri="{FF2B5EF4-FFF2-40B4-BE49-F238E27FC236}">
                <a16:creationId xmlns:a16="http://schemas.microsoft.com/office/drawing/2014/main" id="{D0E87697-F61C-4F2C-8CD9-31F858562BDD}"/>
              </a:ext>
            </a:extLst>
          </p:cNvPr>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3589513" y="3920175"/>
            <a:ext cx="992806" cy="992806"/>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a:extLst>
              <a:ext uri="{FF2B5EF4-FFF2-40B4-BE49-F238E27FC236}">
                <a16:creationId xmlns:a16="http://schemas.microsoft.com/office/drawing/2014/main" id="{E5C28A05-FE92-7F49-AC11-74D4726A89E6}"/>
              </a:ext>
            </a:extLst>
          </p:cNvPr>
          <p:cNvPicPr>
            <a:picLocks noChangeAspect="1"/>
          </p:cNvPicPr>
          <p:nvPr/>
        </p:nvPicPr>
        <p:blipFill rotWithShape="1">
          <a:blip r:embed="rId5" cstate="email">
            <a:extLst>
              <a:ext uri="{28A0092B-C50C-407E-A947-70E740481C1C}">
                <a14:useLocalDpi xmlns:a14="http://schemas.microsoft.com/office/drawing/2010/main"/>
              </a:ext>
            </a:extLst>
          </a:blip>
          <a:srcRect l="46500" t="44753" r="46731" b="44752"/>
          <a:stretch/>
        </p:blipFill>
        <p:spPr>
          <a:xfrm>
            <a:off x="3778489" y="2437856"/>
            <a:ext cx="614855" cy="719729"/>
          </a:xfrm>
          <a:prstGeom prst="rect">
            <a:avLst/>
          </a:prstGeom>
        </p:spPr>
      </p:pic>
      <p:pic>
        <p:nvPicPr>
          <p:cNvPr id="3" name="Picture 2">
            <a:extLst>
              <a:ext uri="{FF2B5EF4-FFF2-40B4-BE49-F238E27FC236}">
                <a16:creationId xmlns:a16="http://schemas.microsoft.com/office/drawing/2014/main" id="{73453EDB-1373-40EB-9D71-E3FE169567D4}"/>
              </a:ext>
            </a:extLst>
          </p:cNvPr>
          <p:cNvPicPr>
            <a:picLocks noChangeAspect="1"/>
          </p:cNvPicPr>
          <p:nvPr/>
        </p:nvPicPr>
        <p:blipFill>
          <a:blip r:embed="rId6"/>
          <a:stretch>
            <a:fillRect/>
          </a:stretch>
        </p:blipFill>
        <p:spPr>
          <a:xfrm>
            <a:off x="1125709" y="442436"/>
            <a:ext cx="1539432" cy="1093979"/>
          </a:xfrm>
          <a:prstGeom prst="rect">
            <a:avLst/>
          </a:prstGeom>
        </p:spPr>
      </p:pic>
      <p:pic>
        <p:nvPicPr>
          <p:cNvPr id="9" name="Picture 8">
            <a:extLst>
              <a:ext uri="{FF2B5EF4-FFF2-40B4-BE49-F238E27FC236}">
                <a16:creationId xmlns:a16="http://schemas.microsoft.com/office/drawing/2014/main" id="{AE92E55A-8C90-407B-999A-F02EC0B84F49}"/>
              </a:ext>
            </a:extLst>
          </p:cNvPr>
          <p:cNvPicPr>
            <a:picLocks noChangeAspect="1"/>
          </p:cNvPicPr>
          <p:nvPr/>
        </p:nvPicPr>
        <p:blipFill>
          <a:blip r:embed="rId7"/>
          <a:stretch>
            <a:fillRect/>
          </a:stretch>
        </p:blipFill>
        <p:spPr>
          <a:xfrm>
            <a:off x="6904053" y="579961"/>
            <a:ext cx="1068905" cy="933298"/>
          </a:xfrm>
          <a:prstGeom prst="rect">
            <a:avLst/>
          </a:prstGeom>
        </p:spPr>
      </p:pic>
      <p:pic>
        <p:nvPicPr>
          <p:cNvPr id="4" name="Picture 3">
            <a:extLst>
              <a:ext uri="{FF2B5EF4-FFF2-40B4-BE49-F238E27FC236}">
                <a16:creationId xmlns:a16="http://schemas.microsoft.com/office/drawing/2014/main" id="{53F66066-6E31-4BDF-9375-F675190BAEF9}"/>
              </a:ext>
            </a:extLst>
          </p:cNvPr>
          <p:cNvPicPr>
            <a:picLocks noChangeAspect="1"/>
          </p:cNvPicPr>
          <p:nvPr/>
        </p:nvPicPr>
        <p:blipFill>
          <a:blip r:embed="rId8"/>
          <a:stretch>
            <a:fillRect/>
          </a:stretch>
        </p:blipFill>
        <p:spPr>
          <a:xfrm>
            <a:off x="9683553" y="705460"/>
            <a:ext cx="1390008" cy="688908"/>
          </a:xfrm>
          <a:prstGeom prst="rect">
            <a:avLst/>
          </a:prstGeom>
        </p:spPr>
      </p:pic>
      <p:pic>
        <p:nvPicPr>
          <p:cNvPr id="6" name="Picture 5">
            <a:extLst>
              <a:ext uri="{FF2B5EF4-FFF2-40B4-BE49-F238E27FC236}">
                <a16:creationId xmlns:a16="http://schemas.microsoft.com/office/drawing/2014/main" id="{F2A71047-52C7-4AE1-B356-FD0992AC90F4}"/>
              </a:ext>
            </a:extLst>
          </p:cNvPr>
          <p:cNvPicPr>
            <a:picLocks noChangeAspect="1"/>
          </p:cNvPicPr>
          <p:nvPr/>
        </p:nvPicPr>
        <p:blipFill>
          <a:blip r:embed="rId9"/>
          <a:stretch>
            <a:fillRect/>
          </a:stretch>
        </p:blipFill>
        <p:spPr>
          <a:xfrm>
            <a:off x="3966771" y="468455"/>
            <a:ext cx="1895925" cy="1131978"/>
          </a:xfrm>
          <a:prstGeom prst="rect">
            <a:avLst/>
          </a:prstGeom>
        </p:spPr>
      </p:pic>
    </p:spTree>
    <p:extLst>
      <p:ext uri="{BB962C8B-B14F-4D97-AF65-F5344CB8AC3E}">
        <p14:creationId xmlns:p14="http://schemas.microsoft.com/office/powerpoint/2010/main" val="15957718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1763FE-773E-4180-B995-A061810A4B93}"/>
              </a:ext>
            </a:extLst>
          </p:cNvPr>
          <p:cNvSpPr>
            <a:spLocks noGrp="1"/>
          </p:cNvSpPr>
          <p:nvPr>
            <p:ph type="title"/>
          </p:nvPr>
        </p:nvSpPr>
        <p:spPr>
          <a:xfrm>
            <a:off x="685801" y="685800"/>
            <a:ext cx="10030521" cy="1151965"/>
          </a:xfrm>
        </p:spPr>
        <p:txBody>
          <a:bodyPr/>
          <a:lstStyle/>
          <a:p>
            <a:pPr algn="ctr"/>
            <a:r>
              <a:rPr lang="lv-LV" sz="4800" dirty="0"/>
              <a:t>PROJEKTA MĒRĶIS</a:t>
            </a:r>
          </a:p>
        </p:txBody>
      </p:sp>
      <p:sp>
        <p:nvSpPr>
          <p:cNvPr id="3" name="Content Placeholder 2">
            <a:extLst>
              <a:ext uri="{FF2B5EF4-FFF2-40B4-BE49-F238E27FC236}">
                <a16:creationId xmlns:a16="http://schemas.microsoft.com/office/drawing/2014/main" id="{FAEBD4C9-A224-433B-BA38-F5EE5FF01B1B}"/>
              </a:ext>
            </a:extLst>
          </p:cNvPr>
          <p:cNvSpPr>
            <a:spLocks noGrp="1"/>
          </p:cNvSpPr>
          <p:nvPr>
            <p:ph idx="1"/>
          </p:nvPr>
        </p:nvSpPr>
        <p:spPr>
          <a:xfrm>
            <a:off x="3323063" y="2385391"/>
            <a:ext cx="5263376" cy="2989194"/>
          </a:xfrm>
        </p:spPr>
        <p:txBody>
          <a:bodyPr/>
          <a:lstStyle/>
          <a:p>
            <a:pPr marL="0" indent="0">
              <a:buNone/>
            </a:pPr>
            <a:r>
              <a:rPr lang="lv-LV" dirty="0">
                <a:effectLst/>
                <a:ea typeface="Times New Roman" panose="02020603050405020304" pitchFamily="18" charset="0"/>
              </a:rPr>
              <a:t>vietējo pašvaldību sadarbības optimizācija un labas pārvaldības principu veicināšana, lai uzlabotu publisko pakalpojumu kvalitāti un efektivitāti</a:t>
            </a:r>
            <a:endParaRPr lang="lv-LV" dirty="0"/>
          </a:p>
        </p:txBody>
      </p:sp>
    </p:spTree>
    <p:extLst>
      <p:ext uri="{BB962C8B-B14F-4D97-AF65-F5344CB8AC3E}">
        <p14:creationId xmlns:p14="http://schemas.microsoft.com/office/powerpoint/2010/main" val="36202740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1763FE-773E-4180-B995-A061810A4B93}"/>
              </a:ext>
            </a:extLst>
          </p:cNvPr>
          <p:cNvSpPr>
            <a:spLocks noGrp="1"/>
          </p:cNvSpPr>
          <p:nvPr>
            <p:ph type="title"/>
          </p:nvPr>
        </p:nvSpPr>
        <p:spPr>
          <a:xfrm>
            <a:off x="685801" y="2375451"/>
            <a:ext cx="10396882" cy="1151965"/>
          </a:xfrm>
        </p:spPr>
        <p:txBody>
          <a:bodyPr/>
          <a:lstStyle/>
          <a:p>
            <a:pPr algn="ctr"/>
            <a:r>
              <a:rPr lang="lv-LV" sz="4800" dirty="0"/>
              <a:t>Projekta FINANSĒJUMS un laika grafiks</a:t>
            </a:r>
          </a:p>
        </p:txBody>
      </p:sp>
      <p:sp>
        <p:nvSpPr>
          <p:cNvPr id="3" name="Content Placeholder 2">
            <a:extLst>
              <a:ext uri="{FF2B5EF4-FFF2-40B4-BE49-F238E27FC236}">
                <a16:creationId xmlns:a16="http://schemas.microsoft.com/office/drawing/2014/main" id="{FAEBD4C9-A224-433B-BA38-F5EE5FF01B1B}"/>
              </a:ext>
            </a:extLst>
          </p:cNvPr>
          <p:cNvSpPr>
            <a:spLocks noGrp="1"/>
          </p:cNvSpPr>
          <p:nvPr>
            <p:ph idx="1"/>
          </p:nvPr>
        </p:nvSpPr>
        <p:spPr>
          <a:xfrm>
            <a:off x="685800" y="4100991"/>
            <a:ext cx="10396883" cy="1273594"/>
          </a:xfrm>
        </p:spPr>
        <p:txBody>
          <a:bodyPr/>
          <a:lstStyle/>
          <a:p>
            <a:r>
              <a:rPr lang="lv-LV" dirty="0"/>
              <a:t>FINANSĒJUMS -  Eiropas Ekonomikas zonas finanšu instrumenta 2014.-2021. gada perioda programmas “Vietējā attīstība, nabadzības mazināšana un kultūras sadarbība” </a:t>
            </a:r>
          </a:p>
          <a:p>
            <a:r>
              <a:rPr lang="lv-LV" dirty="0"/>
              <a:t>2021.gada 21.jūnijs - 2024.gada 20.aprīlim	</a:t>
            </a:r>
          </a:p>
        </p:txBody>
      </p:sp>
      <p:pic>
        <p:nvPicPr>
          <p:cNvPr id="4" name="Picture 3">
            <a:extLst>
              <a:ext uri="{FF2B5EF4-FFF2-40B4-BE49-F238E27FC236}">
                <a16:creationId xmlns:a16="http://schemas.microsoft.com/office/drawing/2014/main" id="{F65C39AF-4183-4B11-80BF-D704C03C42C9}"/>
              </a:ext>
            </a:extLst>
          </p:cNvPr>
          <p:cNvPicPr>
            <a:picLocks noChangeAspect="1"/>
          </p:cNvPicPr>
          <p:nvPr/>
        </p:nvPicPr>
        <p:blipFill>
          <a:blip r:embed="rId2"/>
          <a:stretch>
            <a:fillRect/>
          </a:stretch>
        </p:blipFill>
        <p:spPr>
          <a:xfrm>
            <a:off x="1543158" y="783756"/>
            <a:ext cx="1432684" cy="1018120"/>
          </a:xfrm>
          <a:prstGeom prst="rect">
            <a:avLst/>
          </a:prstGeom>
        </p:spPr>
      </p:pic>
      <p:pic>
        <p:nvPicPr>
          <p:cNvPr id="5" name="Picture 4">
            <a:extLst>
              <a:ext uri="{FF2B5EF4-FFF2-40B4-BE49-F238E27FC236}">
                <a16:creationId xmlns:a16="http://schemas.microsoft.com/office/drawing/2014/main" id="{3957A19B-77A5-4566-A0B7-59875FEA76E5}"/>
              </a:ext>
            </a:extLst>
          </p:cNvPr>
          <p:cNvPicPr>
            <a:picLocks noChangeAspect="1"/>
          </p:cNvPicPr>
          <p:nvPr/>
        </p:nvPicPr>
        <p:blipFill>
          <a:blip r:embed="rId3"/>
          <a:stretch>
            <a:fillRect/>
          </a:stretch>
        </p:blipFill>
        <p:spPr>
          <a:xfrm>
            <a:off x="8845827" y="569301"/>
            <a:ext cx="1053548" cy="1354561"/>
          </a:xfrm>
          <a:prstGeom prst="rect">
            <a:avLst/>
          </a:prstGeom>
        </p:spPr>
      </p:pic>
    </p:spTree>
    <p:extLst>
      <p:ext uri="{BB962C8B-B14F-4D97-AF65-F5344CB8AC3E}">
        <p14:creationId xmlns:p14="http://schemas.microsoft.com/office/powerpoint/2010/main" val="2655714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1763FE-773E-4180-B995-A061810A4B93}"/>
              </a:ext>
            </a:extLst>
          </p:cNvPr>
          <p:cNvSpPr>
            <a:spLocks noGrp="1"/>
          </p:cNvSpPr>
          <p:nvPr>
            <p:ph type="title"/>
          </p:nvPr>
        </p:nvSpPr>
        <p:spPr>
          <a:xfrm>
            <a:off x="685801" y="2305877"/>
            <a:ext cx="10396882" cy="974953"/>
          </a:xfrm>
        </p:spPr>
        <p:txBody>
          <a:bodyPr/>
          <a:lstStyle/>
          <a:p>
            <a:pPr algn="ctr"/>
            <a:r>
              <a:rPr lang="lv-LV" sz="4800" dirty="0"/>
              <a:t>PROJEKTA PARTNERI</a:t>
            </a:r>
          </a:p>
        </p:txBody>
      </p:sp>
      <p:sp>
        <p:nvSpPr>
          <p:cNvPr id="3" name="Content Placeholder 2">
            <a:extLst>
              <a:ext uri="{FF2B5EF4-FFF2-40B4-BE49-F238E27FC236}">
                <a16:creationId xmlns:a16="http://schemas.microsoft.com/office/drawing/2014/main" id="{FAEBD4C9-A224-433B-BA38-F5EE5FF01B1B}"/>
              </a:ext>
            </a:extLst>
          </p:cNvPr>
          <p:cNvSpPr>
            <a:spLocks noGrp="1"/>
          </p:cNvSpPr>
          <p:nvPr>
            <p:ph idx="1"/>
          </p:nvPr>
        </p:nvSpPr>
        <p:spPr>
          <a:xfrm>
            <a:off x="685800" y="3577171"/>
            <a:ext cx="10396883" cy="1797414"/>
          </a:xfrm>
        </p:spPr>
        <p:txBody>
          <a:bodyPr/>
          <a:lstStyle/>
          <a:p>
            <a:pPr>
              <a:lnSpc>
                <a:spcPct val="107000"/>
              </a:lnSpc>
              <a:spcAft>
                <a:spcPts val="800"/>
              </a:spcAft>
              <a:tabLst>
                <a:tab pos="-457200" algn="l"/>
              </a:tabLst>
            </a:pPr>
            <a:r>
              <a:rPr lang="lv-LV" dirty="0">
                <a:effectLst/>
                <a:ea typeface="Times New Roman" panose="02020603050405020304" pitchFamily="18" charset="0"/>
              </a:rPr>
              <a:t>Latvijas Pašvaldību savienība</a:t>
            </a:r>
            <a:endParaRPr lang="lv-LV" dirty="0">
              <a:ea typeface="Times New Roman" panose="02020603050405020304" pitchFamily="18" charset="0"/>
            </a:endParaRPr>
          </a:p>
          <a:p>
            <a:pPr>
              <a:lnSpc>
                <a:spcPct val="107000"/>
              </a:lnSpc>
              <a:spcAft>
                <a:spcPts val="800"/>
              </a:spcAft>
              <a:tabLst>
                <a:tab pos="-457200" algn="l"/>
              </a:tabLst>
            </a:pPr>
            <a:r>
              <a:rPr lang="lv-LV" dirty="0">
                <a:effectLst/>
                <a:ea typeface="Times New Roman" panose="02020603050405020304" pitchFamily="18" charset="0"/>
              </a:rPr>
              <a:t>Latvijas Lielo pilsētu asociācija</a:t>
            </a:r>
          </a:p>
          <a:p>
            <a:r>
              <a:rPr lang="lv-LV" dirty="0">
                <a:effectLst/>
                <a:ea typeface="Times New Roman" panose="02020603050405020304" pitchFamily="18" charset="0"/>
              </a:rPr>
              <a:t>Norvēģijas Vietējo un reģionālo varas iestāžu asociācija (KS)</a:t>
            </a:r>
          </a:p>
          <a:p>
            <a:endParaRPr lang="lv-LV" dirty="0"/>
          </a:p>
        </p:txBody>
      </p:sp>
      <p:pic>
        <p:nvPicPr>
          <p:cNvPr id="4" name="Picture 3">
            <a:extLst>
              <a:ext uri="{FF2B5EF4-FFF2-40B4-BE49-F238E27FC236}">
                <a16:creationId xmlns:a16="http://schemas.microsoft.com/office/drawing/2014/main" id="{B6C19A6C-5AC5-4952-85C6-ABCF9C097131}"/>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100575" y="309791"/>
            <a:ext cx="2073809" cy="1234261"/>
          </a:xfrm>
          <a:prstGeom prst="rect">
            <a:avLst/>
          </a:prstGeom>
        </p:spPr>
      </p:pic>
      <p:pic>
        <p:nvPicPr>
          <p:cNvPr id="5" name="Picture 4">
            <a:extLst>
              <a:ext uri="{FF2B5EF4-FFF2-40B4-BE49-F238E27FC236}">
                <a16:creationId xmlns:a16="http://schemas.microsoft.com/office/drawing/2014/main" id="{1C6F26E9-4DE9-4BA6-8A51-7D0DC3A206F0}"/>
              </a:ext>
            </a:extLst>
          </p:cNvPr>
          <p:cNvPicPr>
            <a:picLocks noChangeAspect="1"/>
          </p:cNvPicPr>
          <p:nvPr/>
        </p:nvPicPr>
        <p:blipFill>
          <a:blip r:embed="rId3"/>
          <a:stretch>
            <a:fillRect/>
          </a:stretch>
        </p:blipFill>
        <p:spPr>
          <a:xfrm>
            <a:off x="5241225" y="421174"/>
            <a:ext cx="1286031" cy="1122878"/>
          </a:xfrm>
          <a:prstGeom prst="rect">
            <a:avLst/>
          </a:prstGeom>
        </p:spPr>
      </p:pic>
      <p:pic>
        <p:nvPicPr>
          <p:cNvPr id="6" name="Picture 5">
            <a:extLst>
              <a:ext uri="{FF2B5EF4-FFF2-40B4-BE49-F238E27FC236}">
                <a16:creationId xmlns:a16="http://schemas.microsoft.com/office/drawing/2014/main" id="{F39A2977-BD03-46BB-929A-C9A7750BF69B}"/>
              </a:ext>
            </a:extLst>
          </p:cNvPr>
          <p:cNvPicPr>
            <a:picLocks noChangeAspect="1"/>
          </p:cNvPicPr>
          <p:nvPr/>
        </p:nvPicPr>
        <p:blipFill>
          <a:blip r:embed="rId4"/>
          <a:stretch>
            <a:fillRect/>
          </a:stretch>
        </p:blipFill>
        <p:spPr>
          <a:xfrm>
            <a:off x="9173017" y="582466"/>
            <a:ext cx="1420642" cy="704091"/>
          </a:xfrm>
          <a:prstGeom prst="rect">
            <a:avLst/>
          </a:prstGeom>
        </p:spPr>
      </p:pic>
    </p:spTree>
    <p:extLst>
      <p:ext uri="{BB962C8B-B14F-4D97-AF65-F5344CB8AC3E}">
        <p14:creationId xmlns:p14="http://schemas.microsoft.com/office/powerpoint/2010/main" val="14804375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1763FE-773E-4180-B995-A061810A4B93}"/>
              </a:ext>
            </a:extLst>
          </p:cNvPr>
          <p:cNvSpPr>
            <a:spLocks noGrp="1"/>
          </p:cNvSpPr>
          <p:nvPr>
            <p:ph type="title"/>
          </p:nvPr>
        </p:nvSpPr>
        <p:spPr/>
        <p:txBody>
          <a:bodyPr/>
          <a:lstStyle/>
          <a:p>
            <a:pPr algn="ctr"/>
            <a:r>
              <a:rPr lang="lv-LV" sz="4800" dirty="0"/>
              <a:t>pašvaldību sadarbības veicināšana </a:t>
            </a:r>
          </a:p>
        </p:txBody>
      </p:sp>
      <p:sp>
        <p:nvSpPr>
          <p:cNvPr id="3" name="Content Placeholder 2">
            <a:extLst>
              <a:ext uri="{FF2B5EF4-FFF2-40B4-BE49-F238E27FC236}">
                <a16:creationId xmlns:a16="http://schemas.microsoft.com/office/drawing/2014/main" id="{FAEBD4C9-A224-433B-BA38-F5EE5FF01B1B}"/>
              </a:ext>
            </a:extLst>
          </p:cNvPr>
          <p:cNvSpPr>
            <a:spLocks noGrp="1"/>
          </p:cNvSpPr>
          <p:nvPr>
            <p:ph idx="1"/>
          </p:nvPr>
        </p:nvSpPr>
        <p:spPr>
          <a:xfrm>
            <a:off x="685800" y="1683834"/>
            <a:ext cx="10396883" cy="3690751"/>
          </a:xfrm>
        </p:spPr>
        <p:txBody>
          <a:bodyPr/>
          <a:lstStyle/>
          <a:p>
            <a:pPr algn="just"/>
            <a:r>
              <a:rPr lang="lv-LV" sz="2000" dirty="0">
                <a:effectLst/>
                <a:ea typeface="Times New Roman" panose="02020603050405020304" pitchFamily="18" charset="0"/>
              </a:rPr>
              <a:t>pētījums par pašvaldību sadarbības produktivitāti un efektivitāti Latvijā </a:t>
            </a:r>
          </a:p>
          <a:p>
            <a:pPr algn="just"/>
            <a:r>
              <a:rPr lang="lv-LV" sz="2000" dirty="0">
                <a:effectLst/>
                <a:ea typeface="Times New Roman" panose="02020603050405020304" pitchFamily="18" charset="0"/>
              </a:rPr>
              <a:t>reģionālie semināri un sanāksmes pašvaldību izveidoto piecu reģionālo tīklu ietvaros, lai analizētu datus un veiktu pieredzes apmaiņu par esošajām sadarbības formām, nodrošinot pašvaldību pakalpojumus Latvijā;</a:t>
            </a:r>
          </a:p>
          <a:p>
            <a:pPr algn="just"/>
            <a:r>
              <a:rPr lang="lv-LV" sz="2000" dirty="0">
                <a:effectLst/>
                <a:ea typeface="Times New Roman" panose="02020603050405020304" pitchFamily="18" charset="0"/>
              </a:rPr>
              <a:t>piecu pilot aktivitāšu īstenošana, lai uzlabotu vai paplašinātu jau funkcionējošas pašvaldību sadarbības formas, vai ieviestu jaunas. Katrā reģionā tiks izvēlēta viena pilot aktivitāte (Pasākumi ietvers organizatoriskās struktūras izveidi izvēlētajai pašvaldību sadarbībai un ierosinātās darbības īstenošanu)</a:t>
            </a:r>
          </a:p>
        </p:txBody>
      </p:sp>
    </p:spTree>
    <p:extLst>
      <p:ext uri="{BB962C8B-B14F-4D97-AF65-F5344CB8AC3E}">
        <p14:creationId xmlns:p14="http://schemas.microsoft.com/office/powerpoint/2010/main" val="2290504772"/>
      </p:ext>
    </p:extLst>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1763FE-773E-4180-B995-A061810A4B93}"/>
              </a:ext>
            </a:extLst>
          </p:cNvPr>
          <p:cNvSpPr>
            <a:spLocks noGrp="1"/>
          </p:cNvSpPr>
          <p:nvPr>
            <p:ph type="title"/>
          </p:nvPr>
        </p:nvSpPr>
        <p:spPr/>
        <p:txBody>
          <a:bodyPr/>
          <a:lstStyle/>
          <a:p>
            <a:pPr algn="ctr"/>
            <a:r>
              <a:rPr lang="lv-LV" sz="4800" dirty="0"/>
              <a:t>pašvaldību sadarbības veicināšana </a:t>
            </a:r>
          </a:p>
        </p:txBody>
      </p:sp>
      <p:sp>
        <p:nvSpPr>
          <p:cNvPr id="3" name="Content Placeholder 2">
            <a:extLst>
              <a:ext uri="{FF2B5EF4-FFF2-40B4-BE49-F238E27FC236}">
                <a16:creationId xmlns:a16="http://schemas.microsoft.com/office/drawing/2014/main" id="{FAEBD4C9-A224-433B-BA38-F5EE5FF01B1B}"/>
              </a:ext>
            </a:extLst>
          </p:cNvPr>
          <p:cNvSpPr>
            <a:spLocks noGrp="1"/>
          </p:cNvSpPr>
          <p:nvPr>
            <p:ph idx="1"/>
          </p:nvPr>
        </p:nvSpPr>
        <p:spPr>
          <a:xfrm>
            <a:off x="685800" y="1683834"/>
            <a:ext cx="10396883" cy="3690751"/>
          </a:xfrm>
        </p:spPr>
        <p:txBody>
          <a:bodyPr/>
          <a:lstStyle/>
          <a:p>
            <a:pPr marL="0" indent="0" algn="just">
              <a:buNone/>
            </a:pPr>
            <a:endParaRPr lang="lv-LV" sz="2000" dirty="0">
              <a:effectLst/>
              <a:latin typeface="Times New Roman" panose="02020603050405020304" pitchFamily="18" charset="0"/>
              <a:ea typeface="Times New Roman" panose="02020603050405020304" pitchFamily="18" charset="0"/>
            </a:endParaRPr>
          </a:p>
          <a:p>
            <a:pPr algn="just"/>
            <a:r>
              <a:rPr lang="lv-LV" sz="2000" dirty="0"/>
              <a:t>PIEREDZES apmaiņas VIZĪTES Norvēģijā, Polijā, Somijā</a:t>
            </a:r>
          </a:p>
          <a:p>
            <a:pPr algn="just"/>
            <a:r>
              <a:rPr lang="lv-LV" sz="2000" dirty="0">
                <a:effectLst/>
                <a:ea typeface="Times New Roman" panose="02020603050405020304" pitchFamily="18" charset="0"/>
              </a:rPr>
              <a:t>ieteikumu izstrāde turpmākai pašvaldību sadarbībai Latvijā, balstoties uz pilot aktivitāšu rezultātu analīzi, veiktā pētījuma secinājumiem un ārvalstu pieredzes atziņām.</a:t>
            </a:r>
          </a:p>
          <a:p>
            <a:endParaRPr lang="lv-LV" dirty="0"/>
          </a:p>
        </p:txBody>
      </p:sp>
    </p:spTree>
    <p:extLst>
      <p:ext uri="{BB962C8B-B14F-4D97-AF65-F5344CB8AC3E}">
        <p14:creationId xmlns:p14="http://schemas.microsoft.com/office/powerpoint/2010/main" val="39765356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1763FE-773E-4180-B995-A061810A4B93}"/>
              </a:ext>
            </a:extLst>
          </p:cNvPr>
          <p:cNvSpPr>
            <a:spLocks noGrp="1"/>
          </p:cNvSpPr>
          <p:nvPr>
            <p:ph type="title"/>
          </p:nvPr>
        </p:nvSpPr>
        <p:spPr/>
        <p:txBody>
          <a:bodyPr/>
          <a:lstStyle/>
          <a:p>
            <a:pPr algn="ctr"/>
            <a:r>
              <a:rPr lang="lv-LV" sz="4800" dirty="0"/>
              <a:t>PAŠVALDĪBU labas pārvaldības stiprināšana</a:t>
            </a:r>
          </a:p>
        </p:txBody>
      </p:sp>
      <p:sp>
        <p:nvSpPr>
          <p:cNvPr id="3" name="Content Placeholder 2">
            <a:extLst>
              <a:ext uri="{FF2B5EF4-FFF2-40B4-BE49-F238E27FC236}">
                <a16:creationId xmlns:a16="http://schemas.microsoft.com/office/drawing/2014/main" id="{FAEBD4C9-A224-433B-BA38-F5EE5FF01B1B}"/>
              </a:ext>
            </a:extLst>
          </p:cNvPr>
          <p:cNvSpPr>
            <a:spLocks noGrp="1"/>
          </p:cNvSpPr>
          <p:nvPr>
            <p:ph idx="1"/>
          </p:nvPr>
        </p:nvSpPr>
        <p:spPr>
          <a:xfrm>
            <a:off x="685800" y="2206487"/>
            <a:ext cx="10396883" cy="3168098"/>
          </a:xfrm>
        </p:spPr>
        <p:txBody>
          <a:bodyPr/>
          <a:lstStyle/>
          <a:p>
            <a:pPr marL="342900" lvl="0" indent="-342900" algn="just">
              <a:lnSpc>
                <a:spcPct val="107000"/>
              </a:lnSpc>
              <a:buFont typeface="Times New Roman" panose="02020603050405020304" pitchFamily="18" charset="0"/>
              <a:buChar char="•"/>
            </a:pPr>
            <a:r>
              <a:rPr lang="lv-LV" dirty="0">
                <a:effectLst/>
                <a:ea typeface="Times New Roman" panose="02020603050405020304" pitchFamily="18" charset="0"/>
              </a:rPr>
              <a:t>labas pārvaldības vadlīniju un ētikas pašnovērtējuma rīka izstrāde pašvaldībām:</a:t>
            </a:r>
          </a:p>
          <a:p>
            <a:pPr marL="636588" lvl="0" indent="-342900" algn="just">
              <a:lnSpc>
                <a:spcPct val="107000"/>
              </a:lnSpc>
              <a:buFont typeface="Wingdings" panose="05000000000000000000" pitchFamily="2" charset="2"/>
              <a:buChar char="ü"/>
            </a:pPr>
            <a:r>
              <a:rPr lang="lv-LV" dirty="0">
                <a:effectLst/>
                <a:ea typeface="Times New Roman" panose="02020603050405020304" pitchFamily="18" charset="0"/>
              </a:rPr>
              <a:t>Tiks apzināta esošā situācija Latvijas pašvaldībās saistībā ar godprātības un atbildības principu ievērošanu;</a:t>
            </a:r>
          </a:p>
          <a:p>
            <a:pPr marL="636588" lvl="0" indent="-342900" algn="just">
              <a:lnSpc>
                <a:spcPct val="107000"/>
              </a:lnSpc>
              <a:buFont typeface="Wingdings" panose="05000000000000000000" pitchFamily="2" charset="2"/>
              <a:buChar char="ü"/>
            </a:pPr>
            <a:r>
              <a:rPr lang="lv-LV" dirty="0">
                <a:effectLst/>
                <a:ea typeface="Calibri" panose="020F0502020204030204" pitchFamily="34" charset="0"/>
              </a:rPr>
              <a:t>iepazīta un izvērtēta ārvalstu, it īpaši Norvēģijas pieredze labas pārvaldības principu ieviešanā pašvaldību darbā;</a:t>
            </a:r>
          </a:p>
          <a:p>
            <a:pPr marL="636588" lvl="0" indent="-342900" algn="just">
              <a:lnSpc>
                <a:spcPct val="107000"/>
              </a:lnSpc>
              <a:buFont typeface="Wingdings" panose="05000000000000000000" pitchFamily="2" charset="2"/>
              <a:buChar char="ü"/>
            </a:pPr>
            <a:r>
              <a:rPr lang="lv-LV" dirty="0">
                <a:effectLst/>
                <a:ea typeface="Calibri" panose="020F0502020204030204" pitchFamily="34" charset="0"/>
              </a:rPr>
              <a:t>izvērtētas starptautisku organizāciju un nacionālās rekomendācijas par godprātības </a:t>
            </a:r>
            <a:r>
              <a:rPr lang="lv-LV" i="1" dirty="0">
                <a:effectLst/>
                <a:ea typeface="Times New Roman" panose="02020603050405020304" pitchFamily="18" charset="0"/>
              </a:rPr>
              <a:t>(“integrity”- angļu val.)</a:t>
            </a:r>
            <a:r>
              <a:rPr lang="lv-LV" dirty="0">
                <a:effectLst/>
                <a:ea typeface="Times New Roman" panose="02020603050405020304" pitchFamily="18" charset="0"/>
              </a:rPr>
              <a:t> un ētikas pamatprincipiem</a:t>
            </a:r>
          </a:p>
          <a:p>
            <a:endParaRPr lang="lv-LV" dirty="0"/>
          </a:p>
        </p:txBody>
      </p:sp>
    </p:spTree>
    <p:extLst>
      <p:ext uri="{BB962C8B-B14F-4D97-AF65-F5344CB8AC3E}">
        <p14:creationId xmlns:p14="http://schemas.microsoft.com/office/powerpoint/2010/main" val="26489281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1763FE-773E-4180-B995-A061810A4B93}"/>
              </a:ext>
            </a:extLst>
          </p:cNvPr>
          <p:cNvSpPr>
            <a:spLocks noGrp="1"/>
          </p:cNvSpPr>
          <p:nvPr>
            <p:ph type="title"/>
          </p:nvPr>
        </p:nvSpPr>
        <p:spPr/>
        <p:txBody>
          <a:bodyPr/>
          <a:lstStyle/>
          <a:p>
            <a:pPr algn="ctr"/>
            <a:r>
              <a:rPr lang="lv-LV" sz="4800" dirty="0"/>
              <a:t>PAŠVALDĪBU labas pārvaldības stiprināšana</a:t>
            </a:r>
          </a:p>
        </p:txBody>
      </p:sp>
      <p:sp>
        <p:nvSpPr>
          <p:cNvPr id="3" name="Content Placeholder 2">
            <a:extLst>
              <a:ext uri="{FF2B5EF4-FFF2-40B4-BE49-F238E27FC236}">
                <a16:creationId xmlns:a16="http://schemas.microsoft.com/office/drawing/2014/main" id="{FAEBD4C9-A224-433B-BA38-F5EE5FF01B1B}"/>
              </a:ext>
            </a:extLst>
          </p:cNvPr>
          <p:cNvSpPr>
            <a:spLocks noGrp="1"/>
          </p:cNvSpPr>
          <p:nvPr>
            <p:ph idx="1"/>
          </p:nvPr>
        </p:nvSpPr>
        <p:spPr>
          <a:xfrm>
            <a:off x="685800" y="2206487"/>
            <a:ext cx="10396883" cy="3168098"/>
          </a:xfrm>
        </p:spPr>
        <p:txBody>
          <a:bodyPr/>
          <a:lstStyle/>
          <a:p>
            <a:pPr marL="342900" lvl="0" indent="-342900" algn="just">
              <a:lnSpc>
                <a:spcPct val="107000"/>
              </a:lnSpc>
              <a:spcAft>
                <a:spcPts val="800"/>
              </a:spcAft>
              <a:buFont typeface="Times New Roman" panose="02020603050405020304" pitchFamily="18" charset="0"/>
              <a:buChar char="•"/>
            </a:pPr>
            <a:r>
              <a:rPr lang="lv-LV" dirty="0">
                <a:effectLst/>
                <a:ea typeface="Times New Roman" panose="02020603050405020304" pitchFamily="18" charset="0"/>
              </a:rPr>
              <a:t>apmācību semināri vietējiem politiķiem un pašvaldību darbiniekiem par labas pārvaldības principu ieviešanu:</a:t>
            </a:r>
          </a:p>
          <a:p>
            <a:pPr marL="715963" lvl="0" indent="-342900" algn="just">
              <a:lnSpc>
                <a:spcPct val="107000"/>
              </a:lnSpc>
              <a:spcAft>
                <a:spcPts val="800"/>
              </a:spcAft>
              <a:buFont typeface="Wingdings" panose="05000000000000000000" pitchFamily="2" charset="2"/>
              <a:buChar char="ü"/>
            </a:pPr>
            <a:r>
              <a:rPr lang="lv-LV" dirty="0">
                <a:effectLst/>
                <a:ea typeface="Times New Roman" panose="02020603050405020304" pitchFamily="18" charset="0"/>
              </a:rPr>
              <a:t>Apmācību process tiks organizēts piecu reģionālo tīklu ietvaros.</a:t>
            </a:r>
          </a:p>
          <a:p>
            <a:pPr marL="715963" lvl="0" indent="-342900" algn="just">
              <a:lnSpc>
                <a:spcPct val="107000"/>
              </a:lnSpc>
              <a:spcAft>
                <a:spcPts val="800"/>
              </a:spcAft>
              <a:buFont typeface="Wingdings" panose="05000000000000000000" pitchFamily="2" charset="2"/>
              <a:buChar char="ü"/>
            </a:pPr>
            <a:r>
              <a:rPr lang="lv-LV" dirty="0">
                <a:effectLst/>
                <a:ea typeface="Times New Roman" panose="02020603050405020304" pitchFamily="18" charset="0"/>
              </a:rPr>
              <a:t>pieci Latvijas pašvaldību pārstāvji – treneri</a:t>
            </a:r>
          </a:p>
          <a:p>
            <a:pPr marL="715963" lvl="0" indent="-342900" algn="just">
              <a:lnSpc>
                <a:spcPct val="107000"/>
              </a:lnSpc>
              <a:spcAft>
                <a:spcPts val="800"/>
              </a:spcAft>
              <a:buFont typeface="Wingdings" panose="05000000000000000000" pitchFamily="2" charset="2"/>
              <a:buChar char="ü"/>
            </a:pPr>
            <a:r>
              <a:rPr lang="lv-LV" dirty="0">
                <a:effectLst/>
                <a:ea typeface="Times New Roman" panose="02020603050405020304" pitchFamily="18" charset="0"/>
              </a:rPr>
              <a:t>Mācību brauciens uz Norvēģiju </a:t>
            </a:r>
          </a:p>
          <a:p>
            <a:endParaRPr lang="lv-LV" dirty="0"/>
          </a:p>
        </p:txBody>
      </p:sp>
    </p:spTree>
    <p:extLst>
      <p:ext uri="{BB962C8B-B14F-4D97-AF65-F5344CB8AC3E}">
        <p14:creationId xmlns:p14="http://schemas.microsoft.com/office/powerpoint/2010/main" val="7183074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1763FE-773E-4180-B995-A061810A4B93}"/>
              </a:ext>
            </a:extLst>
          </p:cNvPr>
          <p:cNvSpPr>
            <a:spLocks noGrp="1"/>
          </p:cNvSpPr>
          <p:nvPr>
            <p:ph type="title"/>
          </p:nvPr>
        </p:nvSpPr>
        <p:spPr/>
        <p:txBody>
          <a:bodyPr/>
          <a:lstStyle/>
          <a:p>
            <a:pPr algn="ctr"/>
            <a:r>
              <a:rPr lang="lv-LV" sz="4800" dirty="0"/>
              <a:t>LLPA</a:t>
            </a:r>
          </a:p>
        </p:txBody>
      </p:sp>
      <p:sp>
        <p:nvSpPr>
          <p:cNvPr id="3" name="Content Placeholder 2">
            <a:extLst>
              <a:ext uri="{FF2B5EF4-FFF2-40B4-BE49-F238E27FC236}">
                <a16:creationId xmlns:a16="http://schemas.microsoft.com/office/drawing/2014/main" id="{FAEBD4C9-A224-433B-BA38-F5EE5FF01B1B}"/>
              </a:ext>
            </a:extLst>
          </p:cNvPr>
          <p:cNvSpPr>
            <a:spLocks noGrp="1"/>
          </p:cNvSpPr>
          <p:nvPr>
            <p:ph idx="1"/>
          </p:nvPr>
        </p:nvSpPr>
        <p:spPr>
          <a:xfrm>
            <a:off x="685800" y="1683834"/>
            <a:ext cx="10396883" cy="3690751"/>
          </a:xfrm>
        </p:spPr>
        <p:txBody>
          <a:bodyPr/>
          <a:lstStyle/>
          <a:p>
            <a:r>
              <a:rPr lang="lv-LV" sz="1800" dirty="0">
                <a:effectLst/>
                <a:ea typeface="Times New Roman" panose="02020603050405020304" pitchFamily="18" charset="0"/>
              </a:rPr>
              <a:t>Latvijas valstspilsētu darbības stratēģijas izstrāde līdz 2027.gadam, ietverot rekomendācijas investīciju piesaistei valstspilsētām un priekšlikumus to interešu pārstāvniecībai, lai veicinātu pilsētu ilgtspējīgu, integrētu attīstību, starptautisko konkurētspēju un stiprinātu pilsētu sadarbību jaunu attīstības izaicinājumu risināšanā, pilnvērtīgi izmantojot katras valstspilsētas attīstības potenciālu un ekonomiskās priekšrocības,</a:t>
            </a:r>
          </a:p>
          <a:p>
            <a:pPr marL="773113" indent="-285750">
              <a:buFont typeface="Wingdings" panose="05000000000000000000" pitchFamily="2" charset="2"/>
              <a:buChar char="ü"/>
            </a:pPr>
            <a:r>
              <a:rPr lang="lv-LV" sz="1800" dirty="0">
                <a:effectLst/>
                <a:ea typeface="Times New Roman" panose="02020603050405020304" pitchFamily="18" charset="0"/>
              </a:rPr>
              <a:t>5 Darba semināri pilsētu speciālistiem -  vide  (klimats, ilgtspējīgs transports, zaļais kurss), pilsētvide (mājoklis, drošība, transports), uzņēmējdarbība, izglītība un sociālā aizsardzība</a:t>
            </a:r>
          </a:p>
          <a:p>
            <a:pPr marL="773113" indent="-285750">
              <a:buFont typeface="Wingdings" panose="05000000000000000000" pitchFamily="2" charset="2"/>
              <a:buChar char="ü"/>
            </a:pPr>
            <a:r>
              <a:rPr lang="lv-LV" sz="1800" dirty="0">
                <a:effectLst/>
                <a:ea typeface="Times New Roman" panose="02020603050405020304" pitchFamily="18" charset="0"/>
              </a:rPr>
              <a:t>darba seminārs LLPA biedriem – politiķiem, amatpersonām</a:t>
            </a:r>
            <a:endParaRPr lang="lv-LV" sz="1800" dirty="0">
              <a:ea typeface="Times New Roman" panose="02020603050405020304" pitchFamily="18" charset="0"/>
            </a:endParaRPr>
          </a:p>
          <a:p>
            <a:pPr marL="773113" indent="-285750">
              <a:buFont typeface="Wingdings" panose="05000000000000000000" pitchFamily="2" charset="2"/>
              <a:buChar char="ü"/>
            </a:pPr>
            <a:r>
              <a:rPr lang="lv-LV" sz="1800" dirty="0">
                <a:effectLst/>
                <a:ea typeface="Times New Roman" panose="02020603050405020304" pitchFamily="18" charset="0"/>
              </a:rPr>
              <a:t>2 konferences saistībā ar pilsētu attīstības izaicinājumiem – aprites ekonomika, digitalizācija, pilsētu/novadu sadarbība</a:t>
            </a:r>
          </a:p>
          <a:p>
            <a:pPr marL="0" indent="0">
              <a:buNone/>
            </a:pPr>
            <a:endParaRPr lang="lv-LV" dirty="0"/>
          </a:p>
        </p:txBody>
      </p:sp>
      <p:pic>
        <p:nvPicPr>
          <p:cNvPr id="4" name="Picture 3">
            <a:extLst>
              <a:ext uri="{FF2B5EF4-FFF2-40B4-BE49-F238E27FC236}">
                <a16:creationId xmlns:a16="http://schemas.microsoft.com/office/drawing/2014/main" id="{8A5C0F50-F6DC-4FC2-A459-FF7AED22921F}"/>
              </a:ext>
            </a:extLst>
          </p:cNvPr>
          <p:cNvPicPr>
            <a:picLocks noChangeAspect="1"/>
          </p:cNvPicPr>
          <p:nvPr/>
        </p:nvPicPr>
        <p:blipFill>
          <a:blip r:embed="rId2"/>
          <a:stretch>
            <a:fillRect/>
          </a:stretch>
        </p:blipFill>
        <p:spPr>
          <a:xfrm>
            <a:off x="2524754" y="367990"/>
            <a:ext cx="1254349" cy="1136515"/>
          </a:xfrm>
          <a:prstGeom prst="rect">
            <a:avLst/>
          </a:prstGeom>
        </p:spPr>
      </p:pic>
    </p:spTree>
    <p:extLst>
      <p:ext uri="{BB962C8B-B14F-4D97-AF65-F5344CB8AC3E}">
        <p14:creationId xmlns:p14="http://schemas.microsoft.com/office/powerpoint/2010/main" val="9789322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ain Event">
  <a:themeElements>
    <a:clrScheme name="Custom 5">
      <a:dk1>
        <a:srgbClr val="000000"/>
      </a:dk1>
      <a:lt1>
        <a:srgbClr val="FFFFFF"/>
      </a:lt1>
      <a:dk2>
        <a:srgbClr val="424242"/>
      </a:dk2>
      <a:lt2>
        <a:srgbClr val="C8C8C8"/>
      </a:lt2>
      <a:accent1>
        <a:srgbClr val="880000"/>
      </a:accent1>
      <a:accent2>
        <a:srgbClr val="A6987D"/>
      </a:accent2>
      <a:accent3>
        <a:srgbClr val="7F9A71"/>
      </a:accent3>
      <a:accent4>
        <a:srgbClr val="64969F"/>
      </a:accent4>
      <a:accent5>
        <a:srgbClr val="9B75B2"/>
      </a:accent5>
      <a:accent6>
        <a:srgbClr val="80737A"/>
      </a:accent6>
      <a:hlink>
        <a:srgbClr val="F21213"/>
      </a:hlink>
      <a:folHlink>
        <a:srgbClr val="B6A394"/>
      </a:folHlink>
    </a:clrScheme>
    <a:fontScheme name="Main Event">
      <a:majorFont>
        <a:latin typeface="Impact" panose="020B080603090205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Impact" panose="020B080603090205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ain Event">
      <a:fillStyleLst>
        <a:solidFill>
          <a:schemeClr val="phClr"/>
        </a:solidFill>
        <a:solidFill>
          <a:schemeClr val="phClr">
            <a:tint val="69000"/>
            <a:satMod val="105000"/>
            <a:lumMod val="110000"/>
          </a:schemeClr>
        </a:solidFill>
        <a:blipFill>
          <a:blip xmlns:r="http://schemas.openxmlformats.org/officeDocument/2006/relationships" r:embed="rId1">
            <a:duotone>
              <a:schemeClr val="phClr">
                <a:shade val="88000"/>
                <a:lumMod val="88000"/>
              </a:schemeClr>
              <a:schemeClr val="phClr"/>
            </a:duotone>
          </a:blip>
          <a:tile tx="0" ty="0" sx="100000" sy="100000" flip="none" algn="tl"/>
        </a:blipFill>
      </a:fillStyleLst>
      <a:lnStyleLst>
        <a:ln w="9525" cap="flat" cmpd="sng" algn="ctr">
          <a:solidFill>
            <a:schemeClr val="phClr">
              <a:shade val="60000"/>
            </a:scheme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25400" dist="12700" dir="5400000" rotWithShape="0">
              <a:srgbClr val="000000">
                <a:alpha val="60000"/>
              </a:srgbClr>
            </a:outerShdw>
          </a:effectLst>
        </a:effectStyle>
      </a:effectStyleLst>
      <a:bgFillStyleLst>
        <a:solidFill>
          <a:schemeClr val="phClr"/>
        </a:solidFill>
        <a:gradFill rotWithShape="1">
          <a:gsLst>
            <a:gs pos="0">
              <a:schemeClr val="phClr">
                <a:tint val="90000"/>
                <a:lumMod val="110000"/>
              </a:schemeClr>
            </a:gs>
            <a:gs pos="100000">
              <a:schemeClr val="phClr">
                <a:shade val="88000"/>
                <a:lumMod val="88000"/>
              </a:schemeClr>
            </a:gs>
          </a:gsLst>
          <a:lin ang="5400000" scaled="0"/>
        </a:gradFill>
        <a:blipFill>
          <a:blip xmlns:r="http://schemas.openxmlformats.org/officeDocument/2006/relationships" r:embed="rId2">
            <a:duotone>
              <a:schemeClr val="phClr">
                <a:shade val="48000"/>
                <a:satMod val="110000"/>
                <a:lumMod val="40000"/>
              </a:schemeClr>
              <a:schemeClr val="phClr">
                <a:tint val="90000"/>
                <a:lumMod val="106000"/>
              </a:schemeClr>
            </a:duotone>
          </a:blip>
          <a:stretch/>
        </a:blipFill>
      </a:bgFillStyleLst>
    </a:fmtScheme>
  </a:themeElements>
  <a:objectDefaults/>
  <a:extraClrSchemeLst/>
  <a:extLst>
    <a:ext uri="{05A4C25C-085E-4340-85A3-A5531E510DB2}">
      <thm15:themeFamily xmlns:thm15="http://schemas.microsoft.com/office/thememl/2012/main" name="LPS_PP_paraugs  -  Read-Only" id="{B865E3EF-F2DB-4909-BACA-B4BD49DD4572}" vid="{C3F24889-0CBE-4A5F-BFCE-ECEA309B9D9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418</TotalTime>
  <Words>497</Words>
  <Application>Microsoft Office PowerPoint</Application>
  <PresentationFormat>Widescreen</PresentationFormat>
  <Paragraphs>45</Paragraphs>
  <Slides>11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vt:lpstr>
      <vt:lpstr>Calibri</vt:lpstr>
      <vt:lpstr>Calibri Light</vt:lpstr>
      <vt:lpstr>Impact</vt:lpstr>
      <vt:lpstr>Times New Roman</vt:lpstr>
      <vt:lpstr>Wingdings</vt:lpstr>
      <vt:lpstr>Main Event</vt:lpstr>
      <vt:lpstr>  Latvijas pašvaldību sadarbības veicināšana un labas pārvaldības stiprināšana  ligita Pudža, projekta vadītāja</vt:lpstr>
      <vt:lpstr>PROJEKTA MĒRĶIS</vt:lpstr>
      <vt:lpstr>Projekta FINANSĒJUMS un laika grafiks</vt:lpstr>
      <vt:lpstr>PROJEKTA PARTNERI</vt:lpstr>
      <vt:lpstr>pašvaldību sadarbības veicināšana </vt:lpstr>
      <vt:lpstr>pašvaldību sadarbības veicināšana </vt:lpstr>
      <vt:lpstr>PAŠVALDĪBU labas pārvaldības stiprināšana</vt:lpstr>
      <vt:lpstr>PAŠVALDĪBU labas pārvaldības stiprināšana</vt:lpstr>
      <vt:lpstr>LLPA</vt:lpstr>
      <vt:lpstr>LLPA</vt:lpstr>
      <vt:lpstr>Paldies!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LPS PAŠVALDĪBU SADARBĪBAS TĪKLI (2020)  LPS valdes sēde 2021.gada 8.janvārī</dc:title>
  <dc:creator>Sandra Bērziņa</dc:creator>
  <cp:lastModifiedBy>Ligita Pudža</cp:lastModifiedBy>
  <cp:revision>6</cp:revision>
  <dcterms:created xsi:type="dcterms:W3CDTF">2021-01-04T13:12:32Z</dcterms:created>
  <dcterms:modified xsi:type="dcterms:W3CDTF">2021-09-15T23:35:52Z</dcterms:modified>
</cp:coreProperties>
</file>